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 id="260" r:id="rId4"/>
    <p:sldId id="261" r:id="rId5"/>
    <p:sldId id="259"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6DF5"/>
    <a:srgbClr val="FF33CC"/>
    <a:srgbClr val="FF66FF"/>
    <a:srgbClr val="FF66CC"/>
    <a:srgbClr val="99CC00"/>
    <a:srgbClr val="CCFF33"/>
    <a:srgbClr val="CCFF66"/>
    <a:srgbClr val="99FF33"/>
    <a:srgbClr val="33CC33"/>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07B06F-247C-4A61-8120-F007788C1F60}" v="408" dt="2025-09-11T07:58:08.2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mikah Gilling" userId="35a42065-9fa4-49e0-89ba-259238a628bf" providerId="ADAL" clId="{0907B06F-247C-4A61-8120-F007788C1F60}"/>
    <pc:docChg chg="undo custSel addSld modSld">
      <pc:chgData name="Shamikah Gilling" userId="35a42065-9fa4-49e0-89ba-259238a628bf" providerId="ADAL" clId="{0907B06F-247C-4A61-8120-F007788C1F60}" dt="2025-09-11T07:58:08.214" v="1828" actId="255"/>
      <pc:docMkLst>
        <pc:docMk/>
      </pc:docMkLst>
      <pc:sldChg chg="delSp modSp mod delDesignElem">
        <pc:chgData name="Shamikah Gilling" userId="35a42065-9fa4-49e0-89ba-259238a628bf" providerId="ADAL" clId="{0907B06F-247C-4A61-8120-F007788C1F60}" dt="2025-09-11T07:56:23.644" v="1823" actId="1076"/>
        <pc:sldMkLst>
          <pc:docMk/>
          <pc:sldMk cId="2830006070" sldId="257"/>
        </pc:sldMkLst>
      </pc:sldChg>
      <pc:sldChg chg="delSp modSp mod delDesignElem">
        <pc:chgData name="Shamikah Gilling" userId="35a42065-9fa4-49e0-89ba-259238a628bf" providerId="ADAL" clId="{0907B06F-247C-4A61-8120-F007788C1F60}" dt="2025-09-11T07:55:30.901" v="1814" actId="122"/>
        <pc:sldMkLst>
          <pc:docMk/>
          <pc:sldMk cId="630219794" sldId="258"/>
        </pc:sldMkLst>
      </pc:sldChg>
      <pc:sldChg chg="addSp delSp modSp mod setBg">
        <pc:chgData name="Shamikah Gilling" userId="35a42065-9fa4-49e0-89ba-259238a628bf" providerId="ADAL" clId="{0907B06F-247C-4A61-8120-F007788C1F60}" dt="2025-09-11T07:55:47.709" v="1817" actId="1076"/>
        <pc:sldMkLst>
          <pc:docMk/>
          <pc:sldMk cId="3982402244" sldId="259"/>
        </pc:sldMkLst>
      </pc:sldChg>
      <pc:sldChg chg="delSp modSp add mod delDesignElem">
        <pc:chgData name="Shamikah Gilling" userId="35a42065-9fa4-49e0-89ba-259238a628bf" providerId="ADAL" clId="{0907B06F-247C-4A61-8120-F007788C1F60}" dt="2025-09-11T07:58:08.214" v="1828" actId="255"/>
        <pc:sldMkLst>
          <pc:docMk/>
          <pc:sldMk cId="3294665784" sldId="260"/>
        </pc:sldMkLst>
      </pc:sldChg>
      <pc:sldChg chg="addSp delSp modSp add mod setBg delDesignElem">
        <pc:chgData name="Shamikah Gilling" userId="35a42065-9fa4-49e0-89ba-259238a628bf" providerId="ADAL" clId="{0907B06F-247C-4A61-8120-F007788C1F60}" dt="2025-09-11T07:54:57.142" v="1808" actId="403"/>
        <pc:sldMkLst>
          <pc:docMk/>
          <pc:sldMk cId="1230004312" sldId="261"/>
        </pc:sldMkLst>
      </pc:sldChg>
      <pc:sldChg chg="addSp delSp modSp new mod setBg">
        <pc:chgData name="Shamikah Gilling" userId="35a42065-9fa4-49e0-89ba-259238a628bf" providerId="ADAL" clId="{0907B06F-247C-4A61-8120-F007788C1F60}" dt="2025-09-11T07:56:02.950" v="1820" actId="1076"/>
        <pc:sldMkLst>
          <pc:docMk/>
          <pc:sldMk cId="2869131144" sldId="262"/>
        </pc:sldMkLst>
      </pc:sldChg>
    </pc:docChg>
  </pc:docChgLst>
  <pc:docChgLst>
    <pc:chgData name="Shamikah Gilling" userId="35a42065-9fa4-49e0-89ba-259238a628bf" providerId="ADAL" clId="{15DA0DFF-C78A-49FD-98C8-7E64B31F776F}"/>
    <pc:docChg chg="custSel mod modSld modMainMaster">
      <pc:chgData name="Shamikah Gilling" userId="35a42065-9fa4-49e0-89ba-259238a628bf" providerId="ADAL" clId="{15DA0DFF-C78A-49FD-98C8-7E64B31F776F}" dt="2025-11-12T13:32:58.203" v="79" actId="20577"/>
      <pc:docMkLst>
        <pc:docMk/>
      </pc:docMkLst>
      <pc:sldChg chg="modSp mod">
        <pc:chgData name="Shamikah Gilling" userId="35a42065-9fa4-49e0-89ba-259238a628bf" providerId="ADAL" clId="{15DA0DFF-C78A-49FD-98C8-7E64B31F776F}" dt="2025-11-12T13:32:58.203" v="79" actId="20577"/>
        <pc:sldMkLst>
          <pc:docMk/>
          <pc:sldMk cId="3982402244" sldId="259"/>
        </pc:sldMkLst>
        <pc:spChg chg="mod">
          <ac:chgData name="Shamikah Gilling" userId="35a42065-9fa4-49e0-89ba-259238a628bf" providerId="ADAL" clId="{15DA0DFF-C78A-49FD-98C8-7E64B31F776F}" dt="2025-11-12T13:32:25.517" v="24" actId="20577"/>
          <ac:spMkLst>
            <pc:docMk/>
            <pc:sldMk cId="3982402244" sldId="259"/>
            <ac:spMk id="2" creationId="{96428786-3194-43FD-B92C-90AD675117FA}"/>
          </ac:spMkLst>
        </pc:spChg>
        <pc:graphicFrameChg chg="modGraphic">
          <ac:chgData name="Shamikah Gilling" userId="35a42065-9fa4-49e0-89ba-259238a628bf" providerId="ADAL" clId="{15DA0DFF-C78A-49FD-98C8-7E64B31F776F}" dt="2025-11-12T13:32:58.203" v="79" actId="20577"/>
          <ac:graphicFrameMkLst>
            <pc:docMk/>
            <pc:sldMk cId="3982402244" sldId="259"/>
            <ac:graphicFrameMk id="5" creationId="{23FE73AC-4FBF-37F3-76EC-3CAECAE94AD0}"/>
          </ac:graphicFrameMkLst>
        </pc:graphicFrameChg>
      </pc:sldChg>
      <pc:sldMasterChg chg="addSp mod">
        <pc:chgData name="Shamikah Gilling" userId="35a42065-9fa4-49e0-89ba-259238a628bf" providerId="ADAL" clId="{15DA0DFF-C78A-49FD-98C8-7E64B31F776F}" dt="2025-11-12T13:32:24.196" v="21" actId="33475"/>
        <pc:sldMasterMkLst>
          <pc:docMk/>
          <pc:sldMasterMk cId="1066412506" sldId="2147483684"/>
        </pc:sldMasterMkLst>
        <pc:spChg chg="add">
          <ac:chgData name="Shamikah Gilling" userId="35a42065-9fa4-49e0-89ba-259238a628bf" providerId="ADAL" clId="{15DA0DFF-C78A-49FD-98C8-7E64B31F776F}" dt="2025-11-12T13:32:24.196" v="21" actId="33475"/>
          <ac:spMkLst>
            <pc:docMk/>
            <pc:sldMasterMk cId="1066412506" sldId="2147483684"/>
            <ac:spMk id="11" creationId="{2C28692F-B6B2-71A2-6473-B7CCDD5227DA}"/>
          </ac:spMkLst>
        </pc:sp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1C678F-D800-4348-8A00-DBDC1B04E0DA}" type="doc">
      <dgm:prSet loTypeId="urn:microsoft.com/office/officeart/2016/7/layout/LinearBlockProcessNumbered" loCatId="process" qsTypeId="urn:microsoft.com/office/officeart/2005/8/quickstyle/simple1" qsCatId="simple" csTypeId="urn:microsoft.com/office/officeart/2005/8/colors/colorful2" csCatId="colorful"/>
      <dgm:spPr/>
      <dgm:t>
        <a:bodyPr/>
        <a:lstStyle/>
        <a:p>
          <a:endParaRPr lang="en-US"/>
        </a:p>
      </dgm:t>
    </dgm:pt>
    <dgm:pt modelId="{6F26B08A-57E5-443C-B388-ADE047727514}">
      <dgm:prSet/>
      <dgm:spPr/>
      <dgm:t>
        <a:bodyPr/>
        <a:lstStyle/>
        <a:p>
          <a:r>
            <a:rPr lang="en-GB"/>
            <a:t>Did you submit an Estimated Headcount in November?</a:t>
          </a:r>
          <a:endParaRPr lang="en-US"/>
        </a:p>
      </dgm:t>
    </dgm:pt>
    <dgm:pt modelId="{DB5A9817-69BC-40C6-AB0A-1E84167613DB}" type="parTrans" cxnId="{006FAAF1-8A31-4160-9007-B599D88A5E62}">
      <dgm:prSet/>
      <dgm:spPr/>
      <dgm:t>
        <a:bodyPr/>
        <a:lstStyle/>
        <a:p>
          <a:endParaRPr lang="en-US"/>
        </a:p>
      </dgm:t>
    </dgm:pt>
    <dgm:pt modelId="{90CA7C01-ABAF-4BA8-BF61-BA49F55E56B4}" type="sibTrans" cxnId="{006FAAF1-8A31-4160-9007-B599D88A5E62}">
      <dgm:prSet phldrT="01"/>
      <dgm:spPr/>
      <dgm:t>
        <a:bodyPr/>
        <a:lstStyle/>
        <a:p>
          <a:r>
            <a:rPr lang="en-US"/>
            <a:t>01</a:t>
          </a:r>
        </a:p>
      </dgm:t>
    </dgm:pt>
    <dgm:pt modelId="{895A2C3C-BC21-48F3-ADFA-52AC76FB461C}">
      <dgm:prSet/>
      <dgm:spPr/>
      <dgm:t>
        <a:bodyPr/>
        <a:lstStyle/>
        <a:p>
          <a:r>
            <a:rPr lang="en-GB"/>
            <a:t>Have you distributed the EYR01 Parent Declaration forms to your existing and new parents?</a:t>
          </a:r>
          <a:endParaRPr lang="en-US"/>
        </a:p>
      </dgm:t>
    </dgm:pt>
    <dgm:pt modelId="{41CC2B1D-E7F2-43CE-B94D-541AA3776F5A}" type="parTrans" cxnId="{2F152550-08DB-4BBD-B611-1D0282C5AE8E}">
      <dgm:prSet/>
      <dgm:spPr/>
      <dgm:t>
        <a:bodyPr/>
        <a:lstStyle/>
        <a:p>
          <a:endParaRPr lang="en-US"/>
        </a:p>
      </dgm:t>
    </dgm:pt>
    <dgm:pt modelId="{FF0AC081-4F12-426E-B85C-0CADB782C9E8}" type="sibTrans" cxnId="{2F152550-08DB-4BBD-B611-1D0282C5AE8E}">
      <dgm:prSet phldrT="02"/>
      <dgm:spPr/>
      <dgm:t>
        <a:bodyPr/>
        <a:lstStyle/>
        <a:p>
          <a:r>
            <a:rPr lang="en-US"/>
            <a:t>02</a:t>
          </a:r>
        </a:p>
      </dgm:t>
    </dgm:pt>
    <dgm:pt modelId="{4F56B609-99FD-4F37-A4BD-E916F9BB1371}">
      <dgm:prSet/>
      <dgm:spPr/>
      <dgm:t>
        <a:bodyPr/>
        <a:lstStyle/>
        <a:p>
          <a:r>
            <a:rPr lang="en-GB"/>
            <a:t>Have you checked the children’s eligibility codes?</a:t>
          </a:r>
          <a:endParaRPr lang="en-US"/>
        </a:p>
      </dgm:t>
    </dgm:pt>
    <dgm:pt modelId="{333773A0-A7D3-46F5-AB33-CF97C56F260E}" type="parTrans" cxnId="{AF34EBC3-99C0-4A49-999F-A560945C2D36}">
      <dgm:prSet/>
      <dgm:spPr/>
      <dgm:t>
        <a:bodyPr/>
        <a:lstStyle/>
        <a:p>
          <a:endParaRPr lang="en-US"/>
        </a:p>
      </dgm:t>
    </dgm:pt>
    <dgm:pt modelId="{A31D6E28-7A8C-41EB-9BCC-1CF9E1CE2AF3}" type="sibTrans" cxnId="{AF34EBC3-99C0-4A49-999F-A560945C2D36}">
      <dgm:prSet phldrT="03"/>
      <dgm:spPr/>
      <dgm:t>
        <a:bodyPr/>
        <a:lstStyle/>
        <a:p>
          <a:r>
            <a:rPr lang="en-US"/>
            <a:t>03</a:t>
          </a:r>
        </a:p>
      </dgm:t>
    </dgm:pt>
    <dgm:pt modelId="{98B814D8-C6BF-43F3-A8A8-BC1673308A23}">
      <dgm:prSet/>
      <dgm:spPr/>
      <dgm:t>
        <a:bodyPr/>
        <a:lstStyle/>
        <a:p>
          <a:r>
            <a:rPr lang="en-GB" dirty="0"/>
            <a:t>Have you updated your staff details within the Provider Portal ready for your Census submission in January?</a:t>
          </a:r>
          <a:endParaRPr lang="en-US" dirty="0"/>
        </a:p>
      </dgm:t>
    </dgm:pt>
    <dgm:pt modelId="{9C271CD8-1E39-4A6D-A18B-A9AB8DE8D49C}" type="parTrans" cxnId="{858E1FB1-993A-4574-A137-5887E89DBC88}">
      <dgm:prSet/>
      <dgm:spPr/>
      <dgm:t>
        <a:bodyPr/>
        <a:lstStyle/>
        <a:p>
          <a:endParaRPr lang="en-US"/>
        </a:p>
      </dgm:t>
    </dgm:pt>
    <dgm:pt modelId="{E82A0368-A012-4C4F-8D96-CD82F430D26F}" type="sibTrans" cxnId="{858E1FB1-993A-4574-A137-5887E89DBC88}">
      <dgm:prSet phldrT="04"/>
      <dgm:spPr/>
      <dgm:t>
        <a:bodyPr/>
        <a:lstStyle/>
        <a:p>
          <a:r>
            <a:rPr lang="en-US"/>
            <a:t>04</a:t>
          </a:r>
        </a:p>
      </dgm:t>
    </dgm:pt>
    <dgm:pt modelId="{53FB9D27-3F3C-40B6-B517-F6261E019F24}">
      <dgm:prSet/>
      <dgm:spPr/>
      <dgm:t>
        <a:bodyPr/>
        <a:lstStyle/>
        <a:p>
          <a:r>
            <a:rPr lang="en-GB"/>
            <a:t>Have you published your rates on your website or the FIS site?</a:t>
          </a:r>
          <a:endParaRPr lang="en-US"/>
        </a:p>
      </dgm:t>
    </dgm:pt>
    <dgm:pt modelId="{B38D7E33-5511-4208-A031-8CB80A79FFE7}" type="parTrans" cxnId="{4A12F55B-B132-49AB-A100-1C841D6B9EB3}">
      <dgm:prSet/>
      <dgm:spPr/>
      <dgm:t>
        <a:bodyPr/>
        <a:lstStyle/>
        <a:p>
          <a:endParaRPr lang="en-US"/>
        </a:p>
      </dgm:t>
    </dgm:pt>
    <dgm:pt modelId="{50CF2C30-4E78-400C-8A5D-71297F504A33}" type="sibTrans" cxnId="{4A12F55B-B132-49AB-A100-1C841D6B9EB3}">
      <dgm:prSet phldrT="05"/>
      <dgm:spPr/>
      <dgm:t>
        <a:bodyPr/>
        <a:lstStyle/>
        <a:p>
          <a:r>
            <a:rPr lang="en-US"/>
            <a:t>05</a:t>
          </a:r>
        </a:p>
      </dgm:t>
    </dgm:pt>
    <dgm:pt modelId="{B92AAFE1-B037-4E2F-9F31-537C282BA3E9}" type="pres">
      <dgm:prSet presAssocID="{9E1C678F-D800-4348-8A00-DBDC1B04E0DA}" presName="Name0" presStyleCnt="0">
        <dgm:presLayoutVars>
          <dgm:animLvl val="lvl"/>
          <dgm:resizeHandles val="exact"/>
        </dgm:presLayoutVars>
      </dgm:prSet>
      <dgm:spPr/>
    </dgm:pt>
    <dgm:pt modelId="{E7C03468-CF55-4B1D-8D37-45C07A12677D}" type="pres">
      <dgm:prSet presAssocID="{6F26B08A-57E5-443C-B388-ADE047727514}" presName="compositeNode" presStyleCnt="0">
        <dgm:presLayoutVars>
          <dgm:bulletEnabled val="1"/>
        </dgm:presLayoutVars>
      </dgm:prSet>
      <dgm:spPr/>
    </dgm:pt>
    <dgm:pt modelId="{C532D2BB-1FA4-4C6C-BC46-9813A12EE8B7}" type="pres">
      <dgm:prSet presAssocID="{6F26B08A-57E5-443C-B388-ADE047727514}" presName="bgRect" presStyleLbl="alignNode1" presStyleIdx="0" presStyleCnt="5"/>
      <dgm:spPr/>
    </dgm:pt>
    <dgm:pt modelId="{C60E9292-E6B6-46BE-9FFA-0DC7D41FBB96}" type="pres">
      <dgm:prSet presAssocID="{90CA7C01-ABAF-4BA8-BF61-BA49F55E56B4}" presName="sibTransNodeRect" presStyleLbl="alignNode1" presStyleIdx="0" presStyleCnt="5">
        <dgm:presLayoutVars>
          <dgm:chMax val="0"/>
          <dgm:bulletEnabled val="1"/>
        </dgm:presLayoutVars>
      </dgm:prSet>
      <dgm:spPr/>
    </dgm:pt>
    <dgm:pt modelId="{5785CDE7-00A9-4742-A7EF-ACC7C52FCBE6}" type="pres">
      <dgm:prSet presAssocID="{6F26B08A-57E5-443C-B388-ADE047727514}" presName="nodeRect" presStyleLbl="alignNode1" presStyleIdx="0" presStyleCnt="5">
        <dgm:presLayoutVars>
          <dgm:bulletEnabled val="1"/>
        </dgm:presLayoutVars>
      </dgm:prSet>
      <dgm:spPr/>
    </dgm:pt>
    <dgm:pt modelId="{23D5D480-15CC-4259-89CB-C40B68EAF1D3}" type="pres">
      <dgm:prSet presAssocID="{90CA7C01-ABAF-4BA8-BF61-BA49F55E56B4}" presName="sibTrans" presStyleCnt="0"/>
      <dgm:spPr/>
    </dgm:pt>
    <dgm:pt modelId="{60CA559D-E761-4FAC-AF0B-16C7585D1359}" type="pres">
      <dgm:prSet presAssocID="{895A2C3C-BC21-48F3-ADFA-52AC76FB461C}" presName="compositeNode" presStyleCnt="0">
        <dgm:presLayoutVars>
          <dgm:bulletEnabled val="1"/>
        </dgm:presLayoutVars>
      </dgm:prSet>
      <dgm:spPr/>
    </dgm:pt>
    <dgm:pt modelId="{2B2F5229-501C-4E9B-9FC1-8639A9D3B962}" type="pres">
      <dgm:prSet presAssocID="{895A2C3C-BC21-48F3-ADFA-52AC76FB461C}" presName="bgRect" presStyleLbl="alignNode1" presStyleIdx="1" presStyleCnt="5"/>
      <dgm:spPr/>
    </dgm:pt>
    <dgm:pt modelId="{3B1B379B-687A-441C-9542-85309C0727D3}" type="pres">
      <dgm:prSet presAssocID="{FF0AC081-4F12-426E-B85C-0CADB782C9E8}" presName="sibTransNodeRect" presStyleLbl="alignNode1" presStyleIdx="1" presStyleCnt="5">
        <dgm:presLayoutVars>
          <dgm:chMax val="0"/>
          <dgm:bulletEnabled val="1"/>
        </dgm:presLayoutVars>
      </dgm:prSet>
      <dgm:spPr/>
    </dgm:pt>
    <dgm:pt modelId="{A94C5ADE-B23E-4F09-B834-6C3AD51592DA}" type="pres">
      <dgm:prSet presAssocID="{895A2C3C-BC21-48F3-ADFA-52AC76FB461C}" presName="nodeRect" presStyleLbl="alignNode1" presStyleIdx="1" presStyleCnt="5">
        <dgm:presLayoutVars>
          <dgm:bulletEnabled val="1"/>
        </dgm:presLayoutVars>
      </dgm:prSet>
      <dgm:spPr/>
    </dgm:pt>
    <dgm:pt modelId="{C9278A1B-A469-4BC4-944F-F1C02FFCA065}" type="pres">
      <dgm:prSet presAssocID="{FF0AC081-4F12-426E-B85C-0CADB782C9E8}" presName="sibTrans" presStyleCnt="0"/>
      <dgm:spPr/>
    </dgm:pt>
    <dgm:pt modelId="{CAAE5A5E-7EBF-43FA-9A93-B031A8E97C7D}" type="pres">
      <dgm:prSet presAssocID="{4F56B609-99FD-4F37-A4BD-E916F9BB1371}" presName="compositeNode" presStyleCnt="0">
        <dgm:presLayoutVars>
          <dgm:bulletEnabled val="1"/>
        </dgm:presLayoutVars>
      </dgm:prSet>
      <dgm:spPr/>
    </dgm:pt>
    <dgm:pt modelId="{9F905711-A3E8-45BF-83BB-4B16609B0691}" type="pres">
      <dgm:prSet presAssocID="{4F56B609-99FD-4F37-A4BD-E916F9BB1371}" presName="bgRect" presStyleLbl="alignNode1" presStyleIdx="2" presStyleCnt="5"/>
      <dgm:spPr/>
    </dgm:pt>
    <dgm:pt modelId="{80F19ACA-56B7-4810-85B1-E53498809DB0}" type="pres">
      <dgm:prSet presAssocID="{A31D6E28-7A8C-41EB-9BCC-1CF9E1CE2AF3}" presName="sibTransNodeRect" presStyleLbl="alignNode1" presStyleIdx="2" presStyleCnt="5">
        <dgm:presLayoutVars>
          <dgm:chMax val="0"/>
          <dgm:bulletEnabled val="1"/>
        </dgm:presLayoutVars>
      </dgm:prSet>
      <dgm:spPr/>
    </dgm:pt>
    <dgm:pt modelId="{29C82495-3E2E-4CB4-A914-BCDCA66AD91E}" type="pres">
      <dgm:prSet presAssocID="{4F56B609-99FD-4F37-A4BD-E916F9BB1371}" presName="nodeRect" presStyleLbl="alignNode1" presStyleIdx="2" presStyleCnt="5">
        <dgm:presLayoutVars>
          <dgm:bulletEnabled val="1"/>
        </dgm:presLayoutVars>
      </dgm:prSet>
      <dgm:spPr/>
    </dgm:pt>
    <dgm:pt modelId="{3BB1A9B1-E917-4808-967D-A4451E478598}" type="pres">
      <dgm:prSet presAssocID="{A31D6E28-7A8C-41EB-9BCC-1CF9E1CE2AF3}" presName="sibTrans" presStyleCnt="0"/>
      <dgm:spPr/>
    </dgm:pt>
    <dgm:pt modelId="{06500CB0-6137-4602-9E0F-6DDDCD2B5D2B}" type="pres">
      <dgm:prSet presAssocID="{98B814D8-C6BF-43F3-A8A8-BC1673308A23}" presName="compositeNode" presStyleCnt="0">
        <dgm:presLayoutVars>
          <dgm:bulletEnabled val="1"/>
        </dgm:presLayoutVars>
      </dgm:prSet>
      <dgm:spPr/>
    </dgm:pt>
    <dgm:pt modelId="{FF614A0A-16E2-40A4-8FED-0DE167CD445D}" type="pres">
      <dgm:prSet presAssocID="{98B814D8-C6BF-43F3-A8A8-BC1673308A23}" presName="bgRect" presStyleLbl="alignNode1" presStyleIdx="3" presStyleCnt="5"/>
      <dgm:spPr/>
    </dgm:pt>
    <dgm:pt modelId="{F4A873B8-5359-47BC-BB80-2483AE0A6B39}" type="pres">
      <dgm:prSet presAssocID="{E82A0368-A012-4C4F-8D96-CD82F430D26F}" presName="sibTransNodeRect" presStyleLbl="alignNode1" presStyleIdx="3" presStyleCnt="5">
        <dgm:presLayoutVars>
          <dgm:chMax val="0"/>
          <dgm:bulletEnabled val="1"/>
        </dgm:presLayoutVars>
      </dgm:prSet>
      <dgm:spPr/>
    </dgm:pt>
    <dgm:pt modelId="{6538B1FC-F0A7-4E7D-8E07-68EAFD388F3A}" type="pres">
      <dgm:prSet presAssocID="{98B814D8-C6BF-43F3-A8A8-BC1673308A23}" presName="nodeRect" presStyleLbl="alignNode1" presStyleIdx="3" presStyleCnt="5">
        <dgm:presLayoutVars>
          <dgm:bulletEnabled val="1"/>
        </dgm:presLayoutVars>
      </dgm:prSet>
      <dgm:spPr/>
    </dgm:pt>
    <dgm:pt modelId="{848CED9C-34F9-41BF-8A9D-9EBE593ADF09}" type="pres">
      <dgm:prSet presAssocID="{E82A0368-A012-4C4F-8D96-CD82F430D26F}" presName="sibTrans" presStyleCnt="0"/>
      <dgm:spPr/>
    </dgm:pt>
    <dgm:pt modelId="{F1334490-AB4D-4BBA-8EF4-FFFE7BC1ECBD}" type="pres">
      <dgm:prSet presAssocID="{53FB9D27-3F3C-40B6-B517-F6261E019F24}" presName="compositeNode" presStyleCnt="0">
        <dgm:presLayoutVars>
          <dgm:bulletEnabled val="1"/>
        </dgm:presLayoutVars>
      </dgm:prSet>
      <dgm:spPr/>
    </dgm:pt>
    <dgm:pt modelId="{442C7FB4-752B-43CB-94F4-11D1740B80E0}" type="pres">
      <dgm:prSet presAssocID="{53FB9D27-3F3C-40B6-B517-F6261E019F24}" presName="bgRect" presStyleLbl="alignNode1" presStyleIdx="4" presStyleCnt="5"/>
      <dgm:spPr/>
    </dgm:pt>
    <dgm:pt modelId="{10E67E55-EA17-40F0-BFE0-0850707DAA5D}" type="pres">
      <dgm:prSet presAssocID="{50CF2C30-4E78-400C-8A5D-71297F504A33}" presName="sibTransNodeRect" presStyleLbl="alignNode1" presStyleIdx="4" presStyleCnt="5">
        <dgm:presLayoutVars>
          <dgm:chMax val="0"/>
          <dgm:bulletEnabled val="1"/>
        </dgm:presLayoutVars>
      </dgm:prSet>
      <dgm:spPr/>
    </dgm:pt>
    <dgm:pt modelId="{B16B17B6-B7A7-4213-82D0-2017FD3093BD}" type="pres">
      <dgm:prSet presAssocID="{53FB9D27-3F3C-40B6-B517-F6261E019F24}" presName="nodeRect" presStyleLbl="alignNode1" presStyleIdx="4" presStyleCnt="5">
        <dgm:presLayoutVars>
          <dgm:bulletEnabled val="1"/>
        </dgm:presLayoutVars>
      </dgm:prSet>
      <dgm:spPr/>
    </dgm:pt>
  </dgm:ptLst>
  <dgm:cxnLst>
    <dgm:cxn modelId="{23DC1B1C-42CA-41FC-B8BE-2B984CE611FC}" type="presOf" srcId="{A31D6E28-7A8C-41EB-9BCC-1CF9E1CE2AF3}" destId="{80F19ACA-56B7-4810-85B1-E53498809DB0}" srcOrd="0" destOrd="0" presId="urn:microsoft.com/office/officeart/2016/7/layout/LinearBlockProcessNumbered"/>
    <dgm:cxn modelId="{A4AB3635-C879-463C-82A0-D2A71726A269}" type="presOf" srcId="{4F56B609-99FD-4F37-A4BD-E916F9BB1371}" destId="{29C82495-3E2E-4CB4-A914-BCDCA66AD91E}" srcOrd="1" destOrd="0" presId="urn:microsoft.com/office/officeart/2016/7/layout/LinearBlockProcessNumbered"/>
    <dgm:cxn modelId="{4A12F55B-B132-49AB-A100-1C841D6B9EB3}" srcId="{9E1C678F-D800-4348-8A00-DBDC1B04E0DA}" destId="{53FB9D27-3F3C-40B6-B517-F6261E019F24}" srcOrd="4" destOrd="0" parTransId="{B38D7E33-5511-4208-A031-8CB80A79FFE7}" sibTransId="{50CF2C30-4E78-400C-8A5D-71297F504A33}"/>
    <dgm:cxn modelId="{E7B37B5F-31C9-476A-8331-5D156DD18E5E}" type="presOf" srcId="{FF0AC081-4F12-426E-B85C-0CADB782C9E8}" destId="{3B1B379B-687A-441C-9542-85309C0727D3}" srcOrd="0" destOrd="0" presId="urn:microsoft.com/office/officeart/2016/7/layout/LinearBlockProcessNumbered"/>
    <dgm:cxn modelId="{3C826960-FAB9-4E27-B9E9-EB4F3D8F3F2E}" type="presOf" srcId="{98B814D8-C6BF-43F3-A8A8-BC1673308A23}" destId="{FF614A0A-16E2-40A4-8FED-0DE167CD445D}" srcOrd="0" destOrd="0" presId="urn:microsoft.com/office/officeart/2016/7/layout/LinearBlockProcessNumbered"/>
    <dgm:cxn modelId="{2F152550-08DB-4BBD-B611-1D0282C5AE8E}" srcId="{9E1C678F-D800-4348-8A00-DBDC1B04E0DA}" destId="{895A2C3C-BC21-48F3-ADFA-52AC76FB461C}" srcOrd="1" destOrd="0" parTransId="{41CC2B1D-E7F2-43CE-B94D-541AA3776F5A}" sibTransId="{FF0AC081-4F12-426E-B85C-0CADB782C9E8}"/>
    <dgm:cxn modelId="{DCACF971-8E9F-456C-9EA4-F0816947587A}" type="presOf" srcId="{50CF2C30-4E78-400C-8A5D-71297F504A33}" destId="{10E67E55-EA17-40F0-BFE0-0850707DAA5D}" srcOrd="0" destOrd="0" presId="urn:microsoft.com/office/officeart/2016/7/layout/LinearBlockProcessNumbered"/>
    <dgm:cxn modelId="{C5950B75-C84E-437A-AF94-EA3D7FFC7108}" type="presOf" srcId="{4F56B609-99FD-4F37-A4BD-E916F9BB1371}" destId="{9F905711-A3E8-45BF-83BB-4B16609B0691}" srcOrd="0" destOrd="0" presId="urn:microsoft.com/office/officeart/2016/7/layout/LinearBlockProcessNumbered"/>
    <dgm:cxn modelId="{28CB827F-7174-4B4F-BEDB-5A4B1402E9CB}" type="presOf" srcId="{E82A0368-A012-4C4F-8D96-CD82F430D26F}" destId="{F4A873B8-5359-47BC-BB80-2483AE0A6B39}" srcOrd="0" destOrd="0" presId="urn:microsoft.com/office/officeart/2016/7/layout/LinearBlockProcessNumbered"/>
    <dgm:cxn modelId="{B2D13686-A89F-47A4-AF5C-F202179D0497}" type="presOf" srcId="{53FB9D27-3F3C-40B6-B517-F6261E019F24}" destId="{442C7FB4-752B-43CB-94F4-11D1740B80E0}" srcOrd="0" destOrd="0" presId="urn:microsoft.com/office/officeart/2016/7/layout/LinearBlockProcessNumbered"/>
    <dgm:cxn modelId="{E273AB8A-AAEA-42D6-A7FD-59AE62A7A08F}" type="presOf" srcId="{6F26B08A-57E5-443C-B388-ADE047727514}" destId="{5785CDE7-00A9-4742-A7EF-ACC7C52FCBE6}" srcOrd="1" destOrd="0" presId="urn:microsoft.com/office/officeart/2016/7/layout/LinearBlockProcessNumbered"/>
    <dgm:cxn modelId="{B4CA5B9C-1207-4AF4-90D2-E00FD349BF0D}" type="presOf" srcId="{895A2C3C-BC21-48F3-ADFA-52AC76FB461C}" destId="{2B2F5229-501C-4E9B-9FC1-8639A9D3B962}" srcOrd="0" destOrd="0" presId="urn:microsoft.com/office/officeart/2016/7/layout/LinearBlockProcessNumbered"/>
    <dgm:cxn modelId="{D45FEFA1-D7DE-40FC-86E4-3073B8BD7BD6}" type="presOf" srcId="{895A2C3C-BC21-48F3-ADFA-52AC76FB461C}" destId="{A94C5ADE-B23E-4F09-B834-6C3AD51592DA}" srcOrd="1" destOrd="0" presId="urn:microsoft.com/office/officeart/2016/7/layout/LinearBlockProcessNumbered"/>
    <dgm:cxn modelId="{858E1FB1-993A-4574-A137-5887E89DBC88}" srcId="{9E1C678F-D800-4348-8A00-DBDC1B04E0DA}" destId="{98B814D8-C6BF-43F3-A8A8-BC1673308A23}" srcOrd="3" destOrd="0" parTransId="{9C271CD8-1E39-4A6D-A18B-A9AB8DE8D49C}" sibTransId="{E82A0368-A012-4C4F-8D96-CD82F430D26F}"/>
    <dgm:cxn modelId="{5A7C1EB8-D144-4972-82C4-C4BBB86D3A1A}" type="presOf" srcId="{90CA7C01-ABAF-4BA8-BF61-BA49F55E56B4}" destId="{C60E9292-E6B6-46BE-9FFA-0DC7D41FBB96}" srcOrd="0" destOrd="0" presId="urn:microsoft.com/office/officeart/2016/7/layout/LinearBlockProcessNumbered"/>
    <dgm:cxn modelId="{AF34EBC3-99C0-4A49-999F-A560945C2D36}" srcId="{9E1C678F-D800-4348-8A00-DBDC1B04E0DA}" destId="{4F56B609-99FD-4F37-A4BD-E916F9BB1371}" srcOrd="2" destOrd="0" parTransId="{333773A0-A7D3-46F5-AB33-CF97C56F260E}" sibTransId="{A31D6E28-7A8C-41EB-9BCC-1CF9E1CE2AF3}"/>
    <dgm:cxn modelId="{D0D589C8-A5BA-453D-8616-7DF4AF5A4311}" type="presOf" srcId="{98B814D8-C6BF-43F3-A8A8-BC1673308A23}" destId="{6538B1FC-F0A7-4E7D-8E07-68EAFD388F3A}" srcOrd="1" destOrd="0" presId="urn:microsoft.com/office/officeart/2016/7/layout/LinearBlockProcessNumbered"/>
    <dgm:cxn modelId="{744222D6-ACA7-40FE-841F-5DEA3D0C341B}" type="presOf" srcId="{6F26B08A-57E5-443C-B388-ADE047727514}" destId="{C532D2BB-1FA4-4C6C-BC46-9813A12EE8B7}" srcOrd="0" destOrd="0" presId="urn:microsoft.com/office/officeart/2016/7/layout/LinearBlockProcessNumbered"/>
    <dgm:cxn modelId="{108929D8-5C24-4A19-AEB1-55F4A1CD0BAD}" type="presOf" srcId="{53FB9D27-3F3C-40B6-B517-F6261E019F24}" destId="{B16B17B6-B7A7-4213-82D0-2017FD3093BD}" srcOrd="1" destOrd="0" presId="urn:microsoft.com/office/officeart/2016/7/layout/LinearBlockProcessNumbered"/>
    <dgm:cxn modelId="{006FAAF1-8A31-4160-9007-B599D88A5E62}" srcId="{9E1C678F-D800-4348-8A00-DBDC1B04E0DA}" destId="{6F26B08A-57E5-443C-B388-ADE047727514}" srcOrd="0" destOrd="0" parTransId="{DB5A9817-69BC-40C6-AB0A-1E84167613DB}" sibTransId="{90CA7C01-ABAF-4BA8-BF61-BA49F55E56B4}"/>
    <dgm:cxn modelId="{2EC927FA-D6D8-4E5B-8CA5-46F373774FD0}" type="presOf" srcId="{9E1C678F-D800-4348-8A00-DBDC1B04E0DA}" destId="{B92AAFE1-B037-4E2F-9F31-537C282BA3E9}" srcOrd="0" destOrd="0" presId="urn:microsoft.com/office/officeart/2016/7/layout/LinearBlockProcessNumbered"/>
    <dgm:cxn modelId="{4793A854-49C0-4814-88F0-9AD12507C45E}" type="presParOf" srcId="{B92AAFE1-B037-4E2F-9F31-537C282BA3E9}" destId="{E7C03468-CF55-4B1D-8D37-45C07A12677D}" srcOrd="0" destOrd="0" presId="urn:microsoft.com/office/officeart/2016/7/layout/LinearBlockProcessNumbered"/>
    <dgm:cxn modelId="{40435FE9-B722-4375-A54A-8524CE5FE114}" type="presParOf" srcId="{E7C03468-CF55-4B1D-8D37-45C07A12677D}" destId="{C532D2BB-1FA4-4C6C-BC46-9813A12EE8B7}" srcOrd="0" destOrd="0" presId="urn:microsoft.com/office/officeart/2016/7/layout/LinearBlockProcessNumbered"/>
    <dgm:cxn modelId="{3C1DB033-B7F6-417C-9567-F9A4FC912DFE}" type="presParOf" srcId="{E7C03468-CF55-4B1D-8D37-45C07A12677D}" destId="{C60E9292-E6B6-46BE-9FFA-0DC7D41FBB96}" srcOrd="1" destOrd="0" presId="urn:microsoft.com/office/officeart/2016/7/layout/LinearBlockProcessNumbered"/>
    <dgm:cxn modelId="{D0AB86A8-52BE-4C37-A9E3-6CF5068F7777}" type="presParOf" srcId="{E7C03468-CF55-4B1D-8D37-45C07A12677D}" destId="{5785CDE7-00A9-4742-A7EF-ACC7C52FCBE6}" srcOrd="2" destOrd="0" presId="urn:microsoft.com/office/officeart/2016/7/layout/LinearBlockProcessNumbered"/>
    <dgm:cxn modelId="{FBB2099F-B9CC-44CA-95C3-BCB51F6931E1}" type="presParOf" srcId="{B92AAFE1-B037-4E2F-9F31-537C282BA3E9}" destId="{23D5D480-15CC-4259-89CB-C40B68EAF1D3}" srcOrd="1" destOrd="0" presId="urn:microsoft.com/office/officeart/2016/7/layout/LinearBlockProcessNumbered"/>
    <dgm:cxn modelId="{531017B3-5407-4713-857F-6C1FEA06A6CA}" type="presParOf" srcId="{B92AAFE1-B037-4E2F-9F31-537C282BA3E9}" destId="{60CA559D-E761-4FAC-AF0B-16C7585D1359}" srcOrd="2" destOrd="0" presId="urn:microsoft.com/office/officeart/2016/7/layout/LinearBlockProcessNumbered"/>
    <dgm:cxn modelId="{4DFD1402-D99A-478C-82A8-728A4FACA923}" type="presParOf" srcId="{60CA559D-E761-4FAC-AF0B-16C7585D1359}" destId="{2B2F5229-501C-4E9B-9FC1-8639A9D3B962}" srcOrd="0" destOrd="0" presId="urn:microsoft.com/office/officeart/2016/7/layout/LinearBlockProcessNumbered"/>
    <dgm:cxn modelId="{E5EA0324-EECD-486F-A8A5-0B0AAC8A97F8}" type="presParOf" srcId="{60CA559D-E761-4FAC-AF0B-16C7585D1359}" destId="{3B1B379B-687A-441C-9542-85309C0727D3}" srcOrd="1" destOrd="0" presId="urn:microsoft.com/office/officeart/2016/7/layout/LinearBlockProcessNumbered"/>
    <dgm:cxn modelId="{3F0F2CE2-B4ED-4819-A85D-760FFF8E8991}" type="presParOf" srcId="{60CA559D-E761-4FAC-AF0B-16C7585D1359}" destId="{A94C5ADE-B23E-4F09-B834-6C3AD51592DA}" srcOrd="2" destOrd="0" presId="urn:microsoft.com/office/officeart/2016/7/layout/LinearBlockProcessNumbered"/>
    <dgm:cxn modelId="{D29A96DC-D98E-4F1E-B157-F1C1EDBDC660}" type="presParOf" srcId="{B92AAFE1-B037-4E2F-9F31-537C282BA3E9}" destId="{C9278A1B-A469-4BC4-944F-F1C02FFCA065}" srcOrd="3" destOrd="0" presId="urn:microsoft.com/office/officeart/2016/7/layout/LinearBlockProcessNumbered"/>
    <dgm:cxn modelId="{30754C4F-06AB-4F7E-89DD-577C5E66EA0D}" type="presParOf" srcId="{B92AAFE1-B037-4E2F-9F31-537C282BA3E9}" destId="{CAAE5A5E-7EBF-43FA-9A93-B031A8E97C7D}" srcOrd="4" destOrd="0" presId="urn:microsoft.com/office/officeart/2016/7/layout/LinearBlockProcessNumbered"/>
    <dgm:cxn modelId="{ED1120F0-43EC-49D4-AC44-A253241B7923}" type="presParOf" srcId="{CAAE5A5E-7EBF-43FA-9A93-B031A8E97C7D}" destId="{9F905711-A3E8-45BF-83BB-4B16609B0691}" srcOrd="0" destOrd="0" presId="urn:microsoft.com/office/officeart/2016/7/layout/LinearBlockProcessNumbered"/>
    <dgm:cxn modelId="{A47A13B0-C383-437C-AF35-5E5CCEBB7497}" type="presParOf" srcId="{CAAE5A5E-7EBF-43FA-9A93-B031A8E97C7D}" destId="{80F19ACA-56B7-4810-85B1-E53498809DB0}" srcOrd="1" destOrd="0" presId="urn:microsoft.com/office/officeart/2016/7/layout/LinearBlockProcessNumbered"/>
    <dgm:cxn modelId="{C7B57F74-6226-4737-B83D-5406C5F63A63}" type="presParOf" srcId="{CAAE5A5E-7EBF-43FA-9A93-B031A8E97C7D}" destId="{29C82495-3E2E-4CB4-A914-BCDCA66AD91E}" srcOrd="2" destOrd="0" presId="urn:microsoft.com/office/officeart/2016/7/layout/LinearBlockProcessNumbered"/>
    <dgm:cxn modelId="{17E036AD-C3A7-43D6-954C-2292DFC2F2AE}" type="presParOf" srcId="{B92AAFE1-B037-4E2F-9F31-537C282BA3E9}" destId="{3BB1A9B1-E917-4808-967D-A4451E478598}" srcOrd="5" destOrd="0" presId="urn:microsoft.com/office/officeart/2016/7/layout/LinearBlockProcessNumbered"/>
    <dgm:cxn modelId="{42229C8E-FD47-4F29-BC67-A322E784DE79}" type="presParOf" srcId="{B92AAFE1-B037-4E2F-9F31-537C282BA3E9}" destId="{06500CB0-6137-4602-9E0F-6DDDCD2B5D2B}" srcOrd="6" destOrd="0" presId="urn:microsoft.com/office/officeart/2016/7/layout/LinearBlockProcessNumbered"/>
    <dgm:cxn modelId="{4AF0C22B-1E66-4C2D-B4F4-907A5B1CB4B8}" type="presParOf" srcId="{06500CB0-6137-4602-9E0F-6DDDCD2B5D2B}" destId="{FF614A0A-16E2-40A4-8FED-0DE167CD445D}" srcOrd="0" destOrd="0" presId="urn:microsoft.com/office/officeart/2016/7/layout/LinearBlockProcessNumbered"/>
    <dgm:cxn modelId="{DD9396C1-DCAC-4826-B9D9-71F63493F38C}" type="presParOf" srcId="{06500CB0-6137-4602-9E0F-6DDDCD2B5D2B}" destId="{F4A873B8-5359-47BC-BB80-2483AE0A6B39}" srcOrd="1" destOrd="0" presId="urn:microsoft.com/office/officeart/2016/7/layout/LinearBlockProcessNumbered"/>
    <dgm:cxn modelId="{6F89F9C0-C9E5-475E-8B5E-49AD55A2B8B0}" type="presParOf" srcId="{06500CB0-6137-4602-9E0F-6DDDCD2B5D2B}" destId="{6538B1FC-F0A7-4E7D-8E07-68EAFD388F3A}" srcOrd="2" destOrd="0" presId="urn:microsoft.com/office/officeart/2016/7/layout/LinearBlockProcessNumbered"/>
    <dgm:cxn modelId="{1F30A610-2A87-4AB6-9C18-57A50B3A02F8}" type="presParOf" srcId="{B92AAFE1-B037-4E2F-9F31-537C282BA3E9}" destId="{848CED9C-34F9-41BF-8A9D-9EBE593ADF09}" srcOrd="7" destOrd="0" presId="urn:microsoft.com/office/officeart/2016/7/layout/LinearBlockProcessNumbered"/>
    <dgm:cxn modelId="{38ED1122-09D7-460D-96AF-28F7CCDEE513}" type="presParOf" srcId="{B92AAFE1-B037-4E2F-9F31-537C282BA3E9}" destId="{F1334490-AB4D-4BBA-8EF4-FFFE7BC1ECBD}" srcOrd="8" destOrd="0" presId="urn:microsoft.com/office/officeart/2016/7/layout/LinearBlockProcessNumbered"/>
    <dgm:cxn modelId="{23B24E43-C629-4BF8-A50F-EE01C8A0585B}" type="presParOf" srcId="{F1334490-AB4D-4BBA-8EF4-FFFE7BC1ECBD}" destId="{442C7FB4-752B-43CB-94F4-11D1740B80E0}" srcOrd="0" destOrd="0" presId="urn:microsoft.com/office/officeart/2016/7/layout/LinearBlockProcessNumbered"/>
    <dgm:cxn modelId="{DD80E76F-13D3-4C70-90BD-D3C29DBE79C1}" type="presParOf" srcId="{F1334490-AB4D-4BBA-8EF4-FFFE7BC1ECBD}" destId="{10E67E55-EA17-40F0-BFE0-0850707DAA5D}" srcOrd="1" destOrd="0" presId="urn:microsoft.com/office/officeart/2016/7/layout/LinearBlockProcessNumbered"/>
    <dgm:cxn modelId="{11521A3C-A636-4D05-9CF3-17C087FEED31}" type="presParOf" srcId="{F1334490-AB4D-4BBA-8EF4-FFFE7BC1ECBD}" destId="{B16B17B6-B7A7-4213-82D0-2017FD3093BD}"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F1F9D6-0295-4B54-BDEE-02EBAACD2E5B}" type="doc">
      <dgm:prSet loTypeId="urn:microsoft.com/office/officeart/2016/7/layout/LinearBlockProcessNumbered" loCatId="process" qsTypeId="urn:microsoft.com/office/officeart/2005/8/quickstyle/simple1" qsCatId="simple" csTypeId="urn:microsoft.com/office/officeart/2005/8/colors/colorful1" csCatId="colorful" phldr="1"/>
      <dgm:spPr/>
      <dgm:t>
        <a:bodyPr/>
        <a:lstStyle/>
        <a:p>
          <a:endParaRPr lang="en-US"/>
        </a:p>
      </dgm:t>
    </dgm:pt>
    <dgm:pt modelId="{BD5D6D1D-9B8A-4832-ADF3-A30F88732260}">
      <dgm:prSet/>
      <dgm:spPr>
        <a:solidFill>
          <a:schemeClr val="accent2">
            <a:lumMod val="75000"/>
          </a:schemeClr>
        </a:solidFill>
        <a:ln>
          <a:solidFill>
            <a:schemeClr val="accent1">
              <a:lumMod val="60000"/>
              <a:lumOff val="40000"/>
            </a:schemeClr>
          </a:solidFill>
        </a:ln>
      </dgm:spPr>
      <dgm:t>
        <a:bodyPr/>
        <a:lstStyle/>
        <a:p>
          <a:r>
            <a:rPr lang="en-GB" dirty="0"/>
            <a:t>An Estimated Headcount is a prediction of the number of children and hours you will claiming in the next term.</a:t>
          </a:r>
          <a:endParaRPr lang="en-US" dirty="0"/>
        </a:p>
      </dgm:t>
    </dgm:pt>
    <dgm:pt modelId="{62051529-42FA-4C9F-8025-C66370AB7612}" type="parTrans" cxnId="{B58E7E83-951B-4CB6-9166-91EB5E45E4DA}">
      <dgm:prSet/>
      <dgm:spPr/>
      <dgm:t>
        <a:bodyPr/>
        <a:lstStyle/>
        <a:p>
          <a:endParaRPr lang="en-US"/>
        </a:p>
      </dgm:t>
    </dgm:pt>
    <dgm:pt modelId="{C5C76DBD-5533-4896-A330-E9819F34358E}" type="sibTrans" cxnId="{B58E7E83-951B-4CB6-9166-91EB5E45E4DA}">
      <dgm:prSet phldrT="01"/>
      <dgm:spPr/>
      <dgm:t>
        <a:bodyPr/>
        <a:lstStyle/>
        <a:p>
          <a:endParaRPr lang="en-US" dirty="0"/>
        </a:p>
      </dgm:t>
    </dgm:pt>
    <dgm:pt modelId="{08C74493-CD0B-4B31-B50A-6CC42AE423B3}">
      <dgm:prSet/>
      <dgm:spPr>
        <a:solidFill>
          <a:schemeClr val="accent2">
            <a:lumMod val="75000"/>
          </a:schemeClr>
        </a:solidFill>
      </dgm:spPr>
      <dgm:t>
        <a:bodyPr/>
        <a:lstStyle/>
        <a:p>
          <a:r>
            <a:rPr lang="en-GB"/>
            <a:t>It is not mandatory to submit an Estimated Headcount but if you would like to receive payment in preparation for the Spring term, please ensure you submit an Estimated Headcount in November.</a:t>
          </a:r>
          <a:endParaRPr lang="en-US"/>
        </a:p>
      </dgm:t>
    </dgm:pt>
    <dgm:pt modelId="{C6C14D57-5620-4F9A-AA9B-B7833F96C1CE}" type="parTrans" cxnId="{AAA158DD-5255-4019-A186-8E39D5CE0EDD}">
      <dgm:prSet/>
      <dgm:spPr/>
      <dgm:t>
        <a:bodyPr/>
        <a:lstStyle/>
        <a:p>
          <a:endParaRPr lang="en-US"/>
        </a:p>
      </dgm:t>
    </dgm:pt>
    <dgm:pt modelId="{437948CD-FE68-4F72-B8C0-D10CC860EACB}" type="sibTrans" cxnId="{AAA158DD-5255-4019-A186-8E39D5CE0EDD}">
      <dgm:prSet phldrT="02"/>
      <dgm:spPr/>
      <dgm:t>
        <a:bodyPr/>
        <a:lstStyle/>
        <a:p>
          <a:endParaRPr lang="en-US" dirty="0"/>
        </a:p>
      </dgm:t>
    </dgm:pt>
    <dgm:pt modelId="{CEFBE2F7-1821-4232-AC97-48624EB0EBE9}">
      <dgm:prSet/>
      <dgm:spPr>
        <a:solidFill>
          <a:schemeClr val="accent2">
            <a:lumMod val="75000"/>
          </a:schemeClr>
        </a:solidFill>
      </dgm:spPr>
      <dgm:t>
        <a:bodyPr/>
        <a:lstStyle/>
        <a:p>
          <a:r>
            <a:rPr lang="en-GB"/>
            <a:t>You can submit your Estimated Headcount through the Provider Portal throughout the whole of November. The deadline to submit your Estimated Headcount is the 30</a:t>
          </a:r>
          <a:r>
            <a:rPr lang="en-GB" baseline="30000"/>
            <a:t>th</a:t>
          </a:r>
          <a:r>
            <a:rPr lang="en-GB"/>
            <a:t> November.</a:t>
          </a:r>
          <a:endParaRPr lang="en-US"/>
        </a:p>
      </dgm:t>
    </dgm:pt>
    <dgm:pt modelId="{1D6B35F0-AD2A-4685-AE71-934680A026B7}" type="parTrans" cxnId="{62E15313-B530-4E84-BABA-67B7BC9C322C}">
      <dgm:prSet/>
      <dgm:spPr/>
      <dgm:t>
        <a:bodyPr/>
        <a:lstStyle/>
        <a:p>
          <a:endParaRPr lang="en-US"/>
        </a:p>
      </dgm:t>
    </dgm:pt>
    <dgm:pt modelId="{EA7FCB6F-87A5-4859-B139-B766FD534506}" type="sibTrans" cxnId="{62E15313-B530-4E84-BABA-67B7BC9C322C}">
      <dgm:prSet phldrT="03"/>
      <dgm:spPr/>
      <dgm:t>
        <a:bodyPr/>
        <a:lstStyle/>
        <a:p>
          <a:endParaRPr lang="en-US" dirty="0"/>
        </a:p>
      </dgm:t>
    </dgm:pt>
    <dgm:pt modelId="{7CF1B66E-2287-4E8B-9DEB-E8E66DA98322}" type="pres">
      <dgm:prSet presAssocID="{5AF1F9D6-0295-4B54-BDEE-02EBAACD2E5B}" presName="Name0" presStyleCnt="0">
        <dgm:presLayoutVars>
          <dgm:animLvl val="lvl"/>
          <dgm:resizeHandles val="exact"/>
        </dgm:presLayoutVars>
      </dgm:prSet>
      <dgm:spPr/>
    </dgm:pt>
    <dgm:pt modelId="{28429C38-A5E6-426B-BE1B-16B11F1FD188}" type="pres">
      <dgm:prSet presAssocID="{BD5D6D1D-9B8A-4832-ADF3-A30F88732260}" presName="compositeNode" presStyleCnt="0">
        <dgm:presLayoutVars>
          <dgm:bulletEnabled val="1"/>
        </dgm:presLayoutVars>
      </dgm:prSet>
      <dgm:spPr/>
    </dgm:pt>
    <dgm:pt modelId="{C6E26BD7-0498-4E6E-91BF-F632709BC22F}" type="pres">
      <dgm:prSet presAssocID="{BD5D6D1D-9B8A-4832-ADF3-A30F88732260}" presName="bgRect" presStyleLbl="alignNode1" presStyleIdx="0" presStyleCnt="3" custScaleY="100000" custLinFactNeighborX="-25" custLinFactNeighborY="-3536"/>
      <dgm:spPr/>
    </dgm:pt>
    <dgm:pt modelId="{24FCA60B-21B5-43D2-AAAA-9D93876EC9CF}" type="pres">
      <dgm:prSet presAssocID="{C5C76DBD-5533-4896-A330-E9819F34358E}" presName="sibTransNodeRect" presStyleLbl="alignNode1" presStyleIdx="0" presStyleCnt="3">
        <dgm:presLayoutVars>
          <dgm:chMax val="0"/>
          <dgm:bulletEnabled val="1"/>
        </dgm:presLayoutVars>
      </dgm:prSet>
      <dgm:spPr/>
    </dgm:pt>
    <dgm:pt modelId="{B008FB30-826A-4F17-A4AA-665CEB32E180}" type="pres">
      <dgm:prSet presAssocID="{BD5D6D1D-9B8A-4832-ADF3-A30F88732260}" presName="nodeRect" presStyleLbl="alignNode1" presStyleIdx="0" presStyleCnt="3">
        <dgm:presLayoutVars>
          <dgm:bulletEnabled val="1"/>
        </dgm:presLayoutVars>
      </dgm:prSet>
      <dgm:spPr/>
    </dgm:pt>
    <dgm:pt modelId="{B25A0047-AFED-41FE-9215-ADE39661DF3F}" type="pres">
      <dgm:prSet presAssocID="{C5C76DBD-5533-4896-A330-E9819F34358E}" presName="sibTrans" presStyleCnt="0"/>
      <dgm:spPr/>
    </dgm:pt>
    <dgm:pt modelId="{0C48F6E4-196F-4B34-8B52-B428C81D8CB8}" type="pres">
      <dgm:prSet presAssocID="{08C74493-CD0B-4B31-B50A-6CC42AE423B3}" presName="compositeNode" presStyleCnt="0">
        <dgm:presLayoutVars>
          <dgm:bulletEnabled val="1"/>
        </dgm:presLayoutVars>
      </dgm:prSet>
      <dgm:spPr/>
    </dgm:pt>
    <dgm:pt modelId="{B7455C81-BABA-4584-8EBA-0B83DD8E7FD6}" type="pres">
      <dgm:prSet presAssocID="{08C74493-CD0B-4B31-B50A-6CC42AE423B3}" presName="bgRect" presStyleLbl="alignNode1" presStyleIdx="1" presStyleCnt="3"/>
      <dgm:spPr/>
    </dgm:pt>
    <dgm:pt modelId="{99D6A893-AE10-472E-96A9-011BD8EA9E06}" type="pres">
      <dgm:prSet presAssocID="{437948CD-FE68-4F72-B8C0-D10CC860EACB}" presName="sibTransNodeRect" presStyleLbl="alignNode1" presStyleIdx="1" presStyleCnt="3">
        <dgm:presLayoutVars>
          <dgm:chMax val="0"/>
          <dgm:bulletEnabled val="1"/>
        </dgm:presLayoutVars>
      </dgm:prSet>
      <dgm:spPr/>
    </dgm:pt>
    <dgm:pt modelId="{753CEA99-54EC-4086-B0D3-2316BA44A853}" type="pres">
      <dgm:prSet presAssocID="{08C74493-CD0B-4B31-B50A-6CC42AE423B3}" presName="nodeRect" presStyleLbl="alignNode1" presStyleIdx="1" presStyleCnt="3">
        <dgm:presLayoutVars>
          <dgm:bulletEnabled val="1"/>
        </dgm:presLayoutVars>
      </dgm:prSet>
      <dgm:spPr/>
    </dgm:pt>
    <dgm:pt modelId="{C49D563B-DE24-491E-84C5-E767481AD12D}" type="pres">
      <dgm:prSet presAssocID="{437948CD-FE68-4F72-B8C0-D10CC860EACB}" presName="sibTrans" presStyleCnt="0"/>
      <dgm:spPr/>
    </dgm:pt>
    <dgm:pt modelId="{5A6654AE-35BF-42B1-8C38-07881BB7D92C}" type="pres">
      <dgm:prSet presAssocID="{CEFBE2F7-1821-4232-AC97-48624EB0EBE9}" presName="compositeNode" presStyleCnt="0">
        <dgm:presLayoutVars>
          <dgm:bulletEnabled val="1"/>
        </dgm:presLayoutVars>
      </dgm:prSet>
      <dgm:spPr/>
    </dgm:pt>
    <dgm:pt modelId="{7C2D5288-8848-477C-9266-5539A7120958}" type="pres">
      <dgm:prSet presAssocID="{CEFBE2F7-1821-4232-AC97-48624EB0EBE9}" presName="bgRect" presStyleLbl="alignNode1" presStyleIdx="2" presStyleCnt="3"/>
      <dgm:spPr/>
    </dgm:pt>
    <dgm:pt modelId="{D43F3FD9-F27F-4ECF-9F68-4FE3A090F2FB}" type="pres">
      <dgm:prSet presAssocID="{EA7FCB6F-87A5-4859-B139-B766FD534506}" presName="sibTransNodeRect" presStyleLbl="alignNode1" presStyleIdx="2" presStyleCnt="3">
        <dgm:presLayoutVars>
          <dgm:chMax val="0"/>
          <dgm:bulletEnabled val="1"/>
        </dgm:presLayoutVars>
      </dgm:prSet>
      <dgm:spPr/>
    </dgm:pt>
    <dgm:pt modelId="{3659761A-3398-4BC7-945B-82C4E72FFC9D}" type="pres">
      <dgm:prSet presAssocID="{CEFBE2F7-1821-4232-AC97-48624EB0EBE9}" presName="nodeRect" presStyleLbl="alignNode1" presStyleIdx="2" presStyleCnt="3">
        <dgm:presLayoutVars>
          <dgm:bulletEnabled val="1"/>
        </dgm:presLayoutVars>
      </dgm:prSet>
      <dgm:spPr/>
    </dgm:pt>
  </dgm:ptLst>
  <dgm:cxnLst>
    <dgm:cxn modelId="{F4C8AA04-54F5-41E9-A9E2-F018C2100768}" type="presOf" srcId="{437948CD-FE68-4F72-B8C0-D10CC860EACB}" destId="{99D6A893-AE10-472E-96A9-011BD8EA9E06}" srcOrd="0" destOrd="0" presId="urn:microsoft.com/office/officeart/2016/7/layout/LinearBlockProcessNumbered"/>
    <dgm:cxn modelId="{62E15313-B530-4E84-BABA-67B7BC9C322C}" srcId="{5AF1F9D6-0295-4B54-BDEE-02EBAACD2E5B}" destId="{CEFBE2F7-1821-4232-AC97-48624EB0EBE9}" srcOrd="2" destOrd="0" parTransId="{1D6B35F0-AD2A-4685-AE71-934680A026B7}" sibTransId="{EA7FCB6F-87A5-4859-B139-B766FD534506}"/>
    <dgm:cxn modelId="{9902CF21-7887-4295-BFC1-3D5296538ACA}" type="presOf" srcId="{CEFBE2F7-1821-4232-AC97-48624EB0EBE9}" destId="{7C2D5288-8848-477C-9266-5539A7120958}" srcOrd="0" destOrd="0" presId="urn:microsoft.com/office/officeart/2016/7/layout/LinearBlockProcessNumbered"/>
    <dgm:cxn modelId="{4D59B930-A2A0-4521-A45B-F023B59E43B9}" type="presOf" srcId="{08C74493-CD0B-4B31-B50A-6CC42AE423B3}" destId="{B7455C81-BABA-4584-8EBA-0B83DD8E7FD6}" srcOrd="0" destOrd="0" presId="urn:microsoft.com/office/officeart/2016/7/layout/LinearBlockProcessNumbered"/>
    <dgm:cxn modelId="{E50DBF30-61F2-400F-AB2C-59E43FFB0F3A}" type="presOf" srcId="{CEFBE2F7-1821-4232-AC97-48624EB0EBE9}" destId="{3659761A-3398-4BC7-945B-82C4E72FFC9D}" srcOrd="1" destOrd="0" presId="urn:microsoft.com/office/officeart/2016/7/layout/LinearBlockProcessNumbered"/>
    <dgm:cxn modelId="{E0E4EA31-E6FD-4AC1-BAE3-A3606A4982EA}" type="presOf" srcId="{5AF1F9D6-0295-4B54-BDEE-02EBAACD2E5B}" destId="{7CF1B66E-2287-4E8B-9DEB-E8E66DA98322}" srcOrd="0" destOrd="0" presId="urn:microsoft.com/office/officeart/2016/7/layout/LinearBlockProcessNumbered"/>
    <dgm:cxn modelId="{F18CEA79-8A10-4B80-A778-E8EF9CF66AC5}" type="presOf" srcId="{EA7FCB6F-87A5-4859-B139-B766FD534506}" destId="{D43F3FD9-F27F-4ECF-9F68-4FE3A090F2FB}" srcOrd="0" destOrd="0" presId="urn:microsoft.com/office/officeart/2016/7/layout/LinearBlockProcessNumbered"/>
    <dgm:cxn modelId="{B58E7E83-951B-4CB6-9166-91EB5E45E4DA}" srcId="{5AF1F9D6-0295-4B54-BDEE-02EBAACD2E5B}" destId="{BD5D6D1D-9B8A-4832-ADF3-A30F88732260}" srcOrd="0" destOrd="0" parTransId="{62051529-42FA-4C9F-8025-C66370AB7612}" sibTransId="{C5C76DBD-5533-4896-A330-E9819F34358E}"/>
    <dgm:cxn modelId="{05073BAD-093B-4EA3-B158-ACFDE74027BA}" type="presOf" srcId="{BD5D6D1D-9B8A-4832-ADF3-A30F88732260}" destId="{B008FB30-826A-4F17-A4AA-665CEB32E180}" srcOrd="1" destOrd="0" presId="urn:microsoft.com/office/officeart/2016/7/layout/LinearBlockProcessNumbered"/>
    <dgm:cxn modelId="{AAA158DD-5255-4019-A186-8E39D5CE0EDD}" srcId="{5AF1F9D6-0295-4B54-BDEE-02EBAACD2E5B}" destId="{08C74493-CD0B-4B31-B50A-6CC42AE423B3}" srcOrd="1" destOrd="0" parTransId="{C6C14D57-5620-4F9A-AA9B-B7833F96C1CE}" sibTransId="{437948CD-FE68-4F72-B8C0-D10CC860EACB}"/>
    <dgm:cxn modelId="{EDC2AEE2-161F-40AD-AF5C-F60D0A7FB844}" type="presOf" srcId="{C5C76DBD-5533-4896-A330-E9819F34358E}" destId="{24FCA60B-21B5-43D2-AAAA-9D93876EC9CF}" srcOrd="0" destOrd="0" presId="urn:microsoft.com/office/officeart/2016/7/layout/LinearBlockProcessNumbered"/>
    <dgm:cxn modelId="{143408E8-31F8-4D51-B3DF-61AB622181FE}" type="presOf" srcId="{08C74493-CD0B-4B31-B50A-6CC42AE423B3}" destId="{753CEA99-54EC-4086-B0D3-2316BA44A853}" srcOrd="1" destOrd="0" presId="urn:microsoft.com/office/officeart/2016/7/layout/LinearBlockProcessNumbered"/>
    <dgm:cxn modelId="{7F8543F2-F715-46BF-A42D-BD7638B9C948}" type="presOf" srcId="{BD5D6D1D-9B8A-4832-ADF3-A30F88732260}" destId="{C6E26BD7-0498-4E6E-91BF-F632709BC22F}" srcOrd="0" destOrd="0" presId="urn:microsoft.com/office/officeart/2016/7/layout/LinearBlockProcessNumbered"/>
    <dgm:cxn modelId="{16EE53FE-269F-4C81-B9AE-A27B435F65B1}" type="presParOf" srcId="{7CF1B66E-2287-4E8B-9DEB-E8E66DA98322}" destId="{28429C38-A5E6-426B-BE1B-16B11F1FD188}" srcOrd="0" destOrd="0" presId="urn:microsoft.com/office/officeart/2016/7/layout/LinearBlockProcessNumbered"/>
    <dgm:cxn modelId="{9CE47E99-B0D5-4806-9374-B99835010B7C}" type="presParOf" srcId="{28429C38-A5E6-426B-BE1B-16B11F1FD188}" destId="{C6E26BD7-0498-4E6E-91BF-F632709BC22F}" srcOrd="0" destOrd="0" presId="urn:microsoft.com/office/officeart/2016/7/layout/LinearBlockProcessNumbered"/>
    <dgm:cxn modelId="{5E2B1AB4-0545-4CCC-854E-B642E69A821F}" type="presParOf" srcId="{28429C38-A5E6-426B-BE1B-16B11F1FD188}" destId="{24FCA60B-21B5-43D2-AAAA-9D93876EC9CF}" srcOrd="1" destOrd="0" presId="urn:microsoft.com/office/officeart/2016/7/layout/LinearBlockProcessNumbered"/>
    <dgm:cxn modelId="{A4C2E83D-38DC-441E-8857-97FBE3E94CFE}" type="presParOf" srcId="{28429C38-A5E6-426B-BE1B-16B11F1FD188}" destId="{B008FB30-826A-4F17-A4AA-665CEB32E180}" srcOrd="2" destOrd="0" presId="urn:microsoft.com/office/officeart/2016/7/layout/LinearBlockProcessNumbered"/>
    <dgm:cxn modelId="{1B5C4DA9-6556-4100-A9F1-4ADBB970FE65}" type="presParOf" srcId="{7CF1B66E-2287-4E8B-9DEB-E8E66DA98322}" destId="{B25A0047-AFED-41FE-9215-ADE39661DF3F}" srcOrd="1" destOrd="0" presId="urn:microsoft.com/office/officeart/2016/7/layout/LinearBlockProcessNumbered"/>
    <dgm:cxn modelId="{B030CE9B-EC80-4ED8-A118-DC339A596106}" type="presParOf" srcId="{7CF1B66E-2287-4E8B-9DEB-E8E66DA98322}" destId="{0C48F6E4-196F-4B34-8B52-B428C81D8CB8}" srcOrd="2" destOrd="0" presId="urn:microsoft.com/office/officeart/2016/7/layout/LinearBlockProcessNumbered"/>
    <dgm:cxn modelId="{2FA9BDD7-A695-4D9A-9960-B0B5F47721BA}" type="presParOf" srcId="{0C48F6E4-196F-4B34-8B52-B428C81D8CB8}" destId="{B7455C81-BABA-4584-8EBA-0B83DD8E7FD6}" srcOrd="0" destOrd="0" presId="urn:microsoft.com/office/officeart/2016/7/layout/LinearBlockProcessNumbered"/>
    <dgm:cxn modelId="{0F2FDDE6-0473-4FEE-BEDF-663FE719919B}" type="presParOf" srcId="{0C48F6E4-196F-4B34-8B52-B428C81D8CB8}" destId="{99D6A893-AE10-472E-96A9-011BD8EA9E06}" srcOrd="1" destOrd="0" presId="urn:microsoft.com/office/officeart/2016/7/layout/LinearBlockProcessNumbered"/>
    <dgm:cxn modelId="{98782AEB-BDDB-4F34-B115-B2DD0128CFE3}" type="presParOf" srcId="{0C48F6E4-196F-4B34-8B52-B428C81D8CB8}" destId="{753CEA99-54EC-4086-B0D3-2316BA44A853}" srcOrd="2" destOrd="0" presId="urn:microsoft.com/office/officeart/2016/7/layout/LinearBlockProcessNumbered"/>
    <dgm:cxn modelId="{04F7FFD9-940A-4043-B4B1-358D73E92985}" type="presParOf" srcId="{7CF1B66E-2287-4E8B-9DEB-E8E66DA98322}" destId="{C49D563B-DE24-491E-84C5-E767481AD12D}" srcOrd="3" destOrd="0" presId="urn:microsoft.com/office/officeart/2016/7/layout/LinearBlockProcessNumbered"/>
    <dgm:cxn modelId="{3C89F3FB-D9A2-446B-A0EC-F3F3F9BF31EA}" type="presParOf" srcId="{7CF1B66E-2287-4E8B-9DEB-E8E66DA98322}" destId="{5A6654AE-35BF-42B1-8C38-07881BB7D92C}" srcOrd="4" destOrd="0" presId="urn:microsoft.com/office/officeart/2016/7/layout/LinearBlockProcessNumbered"/>
    <dgm:cxn modelId="{AA0EA562-0805-41D5-8885-69F34FDB35E2}" type="presParOf" srcId="{5A6654AE-35BF-42B1-8C38-07881BB7D92C}" destId="{7C2D5288-8848-477C-9266-5539A7120958}" srcOrd="0" destOrd="0" presId="urn:microsoft.com/office/officeart/2016/7/layout/LinearBlockProcessNumbered"/>
    <dgm:cxn modelId="{7DC0FFF1-2D0C-456F-9E57-C82AB25C4A84}" type="presParOf" srcId="{5A6654AE-35BF-42B1-8C38-07881BB7D92C}" destId="{D43F3FD9-F27F-4ECF-9F68-4FE3A090F2FB}" srcOrd="1" destOrd="0" presId="urn:microsoft.com/office/officeart/2016/7/layout/LinearBlockProcessNumbered"/>
    <dgm:cxn modelId="{EA7C329B-5F2A-4F02-8A9F-BB521D3B8AD7}" type="presParOf" srcId="{5A6654AE-35BF-42B1-8C38-07881BB7D92C}" destId="{3659761A-3398-4BC7-945B-82C4E72FFC9D}"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AF1F9D6-0295-4B54-BDEE-02EBAACD2E5B}" type="doc">
      <dgm:prSet loTypeId="urn:microsoft.com/office/officeart/2016/7/layout/LinearBlockProcessNumbered" loCatId="process" qsTypeId="urn:microsoft.com/office/officeart/2005/8/quickstyle/simple1" qsCatId="simple" csTypeId="urn:microsoft.com/office/officeart/2005/8/colors/colorful1" csCatId="colorful" phldr="1"/>
      <dgm:spPr/>
      <dgm:t>
        <a:bodyPr/>
        <a:lstStyle/>
        <a:p>
          <a:endParaRPr lang="en-US"/>
        </a:p>
      </dgm:t>
    </dgm:pt>
    <dgm:pt modelId="{CEFBE2F7-1821-4232-AC97-48624EB0EBE9}">
      <dgm:prSet custT="1"/>
      <dgm:spPr>
        <a:solidFill>
          <a:srgbClr val="FF33CC"/>
        </a:solidFill>
        <a:ln>
          <a:solidFill>
            <a:srgbClr val="FF66CC"/>
          </a:solidFill>
        </a:ln>
      </dgm:spPr>
      <dgm:t>
        <a:bodyPr/>
        <a:lstStyle/>
        <a:p>
          <a:pPr algn="ctr"/>
          <a:r>
            <a:rPr lang="en-GB" sz="2300" dirty="0"/>
            <a:t>It is important that you distribute the EYR01 Parent Declaration Form out ahead of the next term so that you can accurately submit your Estimated Headcount. If you need a copy of the EYR01 form you can find this in the early years website within the documents section.</a:t>
          </a:r>
          <a:endParaRPr lang="en-US" sz="2300" dirty="0"/>
        </a:p>
      </dgm:t>
    </dgm:pt>
    <dgm:pt modelId="{1D6B35F0-AD2A-4685-AE71-934680A026B7}" type="parTrans" cxnId="{62E15313-B530-4E84-BABA-67B7BC9C322C}">
      <dgm:prSet/>
      <dgm:spPr/>
      <dgm:t>
        <a:bodyPr/>
        <a:lstStyle/>
        <a:p>
          <a:endParaRPr lang="en-US"/>
        </a:p>
      </dgm:t>
    </dgm:pt>
    <dgm:pt modelId="{EA7FCB6F-87A5-4859-B139-B766FD534506}" type="sibTrans" cxnId="{62E15313-B530-4E84-BABA-67B7BC9C322C}">
      <dgm:prSet phldrT="03"/>
      <dgm:spPr/>
      <dgm:t>
        <a:bodyPr/>
        <a:lstStyle/>
        <a:p>
          <a:endParaRPr lang="en-US" dirty="0"/>
        </a:p>
      </dgm:t>
    </dgm:pt>
    <dgm:pt modelId="{7CF1B66E-2287-4E8B-9DEB-E8E66DA98322}" type="pres">
      <dgm:prSet presAssocID="{5AF1F9D6-0295-4B54-BDEE-02EBAACD2E5B}" presName="Name0" presStyleCnt="0">
        <dgm:presLayoutVars>
          <dgm:animLvl val="lvl"/>
          <dgm:resizeHandles val="exact"/>
        </dgm:presLayoutVars>
      </dgm:prSet>
      <dgm:spPr/>
    </dgm:pt>
    <dgm:pt modelId="{5A6654AE-35BF-42B1-8C38-07881BB7D92C}" type="pres">
      <dgm:prSet presAssocID="{CEFBE2F7-1821-4232-AC97-48624EB0EBE9}" presName="compositeNode" presStyleCnt="0">
        <dgm:presLayoutVars>
          <dgm:bulletEnabled val="1"/>
        </dgm:presLayoutVars>
      </dgm:prSet>
      <dgm:spPr/>
    </dgm:pt>
    <dgm:pt modelId="{7C2D5288-8848-477C-9266-5539A7120958}" type="pres">
      <dgm:prSet presAssocID="{CEFBE2F7-1821-4232-AC97-48624EB0EBE9}" presName="bgRect" presStyleLbl="alignNode1" presStyleIdx="0" presStyleCnt="1"/>
      <dgm:spPr/>
    </dgm:pt>
    <dgm:pt modelId="{D43F3FD9-F27F-4ECF-9F68-4FE3A090F2FB}" type="pres">
      <dgm:prSet presAssocID="{EA7FCB6F-87A5-4859-B139-B766FD534506}" presName="sibTransNodeRect" presStyleLbl="alignNode1" presStyleIdx="0" presStyleCnt="1">
        <dgm:presLayoutVars>
          <dgm:chMax val="0"/>
          <dgm:bulletEnabled val="1"/>
        </dgm:presLayoutVars>
      </dgm:prSet>
      <dgm:spPr/>
    </dgm:pt>
    <dgm:pt modelId="{3659761A-3398-4BC7-945B-82C4E72FFC9D}" type="pres">
      <dgm:prSet presAssocID="{CEFBE2F7-1821-4232-AC97-48624EB0EBE9}" presName="nodeRect" presStyleLbl="alignNode1" presStyleIdx="0" presStyleCnt="1">
        <dgm:presLayoutVars>
          <dgm:bulletEnabled val="1"/>
        </dgm:presLayoutVars>
      </dgm:prSet>
      <dgm:spPr/>
    </dgm:pt>
  </dgm:ptLst>
  <dgm:cxnLst>
    <dgm:cxn modelId="{62E15313-B530-4E84-BABA-67B7BC9C322C}" srcId="{5AF1F9D6-0295-4B54-BDEE-02EBAACD2E5B}" destId="{CEFBE2F7-1821-4232-AC97-48624EB0EBE9}" srcOrd="0" destOrd="0" parTransId="{1D6B35F0-AD2A-4685-AE71-934680A026B7}" sibTransId="{EA7FCB6F-87A5-4859-B139-B766FD534506}"/>
    <dgm:cxn modelId="{9902CF21-7887-4295-BFC1-3D5296538ACA}" type="presOf" srcId="{CEFBE2F7-1821-4232-AC97-48624EB0EBE9}" destId="{7C2D5288-8848-477C-9266-5539A7120958}" srcOrd="0" destOrd="0" presId="urn:microsoft.com/office/officeart/2016/7/layout/LinearBlockProcessNumbered"/>
    <dgm:cxn modelId="{E50DBF30-61F2-400F-AB2C-59E43FFB0F3A}" type="presOf" srcId="{CEFBE2F7-1821-4232-AC97-48624EB0EBE9}" destId="{3659761A-3398-4BC7-945B-82C4E72FFC9D}" srcOrd="1" destOrd="0" presId="urn:microsoft.com/office/officeart/2016/7/layout/LinearBlockProcessNumbered"/>
    <dgm:cxn modelId="{E0E4EA31-E6FD-4AC1-BAE3-A3606A4982EA}" type="presOf" srcId="{5AF1F9D6-0295-4B54-BDEE-02EBAACD2E5B}" destId="{7CF1B66E-2287-4E8B-9DEB-E8E66DA98322}" srcOrd="0" destOrd="0" presId="urn:microsoft.com/office/officeart/2016/7/layout/LinearBlockProcessNumbered"/>
    <dgm:cxn modelId="{F18CEA79-8A10-4B80-A778-E8EF9CF66AC5}" type="presOf" srcId="{EA7FCB6F-87A5-4859-B139-B766FD534506}" destId="{D43F3FD9-F27F-4ECF-9F68-4FE3A090F2FB}" srcOrd="0" destOrd="0" presId="urn:microsoft.com/office/officeart/2016/7/layout/LinearBlockProcessNumbered"/>
    <dgm:cxn modelId="{3C89F3FB-D9A2-446B-A0EC-F3F3F9BF31EA}" type="presParOf" srcId="{7CF1B66E-2287-4E8B-9DEB-E8E66DA98322}" destId="{5A6654AE-35BF-42B1-8C38-07881BB7D92C}" srcOrd="0" destOrd="0" presId="urn:microsoft.com/office/officeart/2016/7/layout/LinearBlockProcessNumbered"/>
    <dgm:cxn modelId="{AA0EA562-0805-41D5-8885-69F34FDB35E2}" type="presParOf" srcId="{5A6654AE-35BF-42B1-8C38-07881BB7D92C}" destId="{7C2D5288-8848-477C-9266-5539A7120958}" srcOrd="0" destOrd="0" presId="urn:microsoft.com/office/officeart/2016/7/layout/LinearBlockProcessNumbered"/>
    <dgm:cxn modelId="{7DC0FFF1-2D0C-456F-9E57-C82AB25C4A84}" type="presParOf" srcId="{5A6654AE-35BF-42B1-8C38-07881BB7D92C}" destId="{D43F3FD9-F27F-4ECF-9F68-4FE3A090F2FB}" srcOrd="1" destOrd="0" presId="urn:microsoft.com/office/officeart/2016/7/layout/LinearBlockProcessNumbered"/>
    <dgm:cxn modelId="{EA7C329B-5F2A-4F02-8A9F-BB521D3B8AD7}" type="presParOf" srcId="{5A6654AE-35BF-42B1-8C38-07881BB7D92C}" destId="{3659761A-3398-4BC7-945B-82C4E72FFC9D}"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AF1F9D6-0295-4B54-BDEE-02EBAACD2E5B}" type="doc">
      <dgm:prSet loTypeId="urn:microsoft.com/office/officeart/2016/7/layout/LinearBlockProcessNumbered" loCatId="process" qsTypeId="urn:microsoft.com/office/officeart/2005/8/quickstyle/simple1" qsCatId="simple" csTypeId="urn:microsoft.com/office/officeart/2005/8/colors/colorful1" csCatId="colorful" phldr="1"/>
      <dgm:spPr/>
      <dgm:t>
        <a:bodyPr/>
        <a:lstStyle/>
        <a:p>
          <a:endParaRPr lang="en-US"/>
        </a:p>
      </dgm:t>
    </dgm:pt>
    <dgm:pt modelId="{4825E609-50D4-4A91-9E3D-A508C8DD2202}">
      <dgm:prSet/>
      <dgm:spPr>
        <a:solidFill>
          <a:srgbClr val="FF66FF"/>
        </a:solidFill>
      </dgm:spPr>
      <dgm:t>
        <a:bodyPr/>
        <a:lstStyle/>
        <a:p>
          <a:r>
            <a:rPr lang="en-GB" dirty="0"/>
            <a:t>It is important that you check your Eligibility codes before your offer a funded place to a child. </a:t>
          </a:r>
        </a:p>
      </dgm:t>
    </dgm:pt>
    <dgm:pt modelId="{65417F51-DFB0-488B-98EE-BB56110166AA}" type="parTrans" cxnId="{6F41BF32-1E21-4594-A7AA-C1EC4369CD7E}">
      <dgm:prSet/>
      <dgm:spPr/>
      <dgm:t>
        <a:bodyPr/>
        <a:lstStyle/>
        <a:p>
          <a:endParaRPr lang="en-GB"/>
        </a:p>
      </dgm:t>
    </dgm:pt>
    <dgm:pt modelId="{0259219F-DBC0-4E26-A935-349EC49FAADC}" type="sibTrans" cxnId="{6F41BF32-1E21-4594-A7AA-C1EC4369CD7E}">
      <dgm:prSet phldrT="01"/>
      <dgm:spPr/>
      <dgm:t>
        <a:bodyPr/>
        <a:lstStyle/>
        <a:p>
          <a:r>
            <a:rPr lang="en-GB"/>
            <a:t>01</a:t>
          </a:r>
        </a:p>
      </dgm:t>
    </dgm:pt>
    <dgm:pt modelId="{1A6A6B40-22DC-4EEA-BD30-EABAC3BF9DB5}">
      <dgm:prSet/>
      <dgm:spPr>
        <a:solidFill>
          <a:srgbClr val="FF66FF"/>
        </a:solidFill>
      </dgm:spPr>
      <dgm:t>
        <a:bodyPr/>
        <a:lstStyle/>
        <a:p>
          <a:r>
            <a:rPr lang="en-GB" dirty="0"/>
            <a:t>You can do this within the Provider Portal on the Dashboard. </a:t>
          </a:r>
        </a:p>
      </dgm:t>
    </dgm:pt>
    <dgm:pt modelId="{F08E44D7-E2DA-452D-91F4-F23A7C641135}" type="parTrans" cxnId="{B0E50BA2-4F86-48A3-900C-055CFE36B1F6}">
      <dgm:prSet/>
      <dgm:spPr/>
      <dgm:t>
        <a:bodyPr/>
        <a:lstStyle/>
        <a:p>
          <a:endParaRPr lang="en-GB"/>
        </a:p>
      </dgm:t>
    </dgm:pt>
    <dgm:pt modelId="{7BF2E440-9156-4D0E-B1BF-2AE2ADEDAC8E}" type="sibTrans" cxnId="{B0E50BA2-4F86-48A3-900C-055CFE36B1F6}">
      <dgm:prSet phldrT="02"/>
      <dgm:spPr/>
      <dgm:t>
        <a:bodyPr/>
        <a:lstStyle/>
        <a:p>
          <a:r>
            <a:rPr lang="en-GB"/>
            <a:t>02</a:t>
          </a:r>
        </a:p>
      </dgm:t>
    </dgm:pt>
    <dgm:pt modelId="{9DC92AA5-A6F6-4776-97B7-62FB9B79327F}">
      <dgm:prSet/>
      <dgm:spPr>
        <a:solidFill>
          <a:srgbClr val="FF66FF"/>
        </a:solidFill>
      </dgm:spPr>
      <dgm:t>
        <a:bodyPr/>
        <a:lstStyle/>
        <a:p>
          <a:r>
            <a:rPr lang="en-GB" dirty="0"/>
            <a:t>For a step by step guide please visit the Early Years website and click the Portal Guidance section.</a:t>
          </a:r>
        </a:p>
      </dgm:t>
    </dgm:pt>
    <dgm:pt modelId="{6435CEEC-6D78-44A8-B1BC-053DD3186BAD}" type="parTrans" cxnId="{62F1907B-D3F3-4CD5-92AD-ED1C1C953215}">
      <dgm:prSet/>
      <dgm:spPr/>
      <dgm:t>
        <a:bodyPr/>
        <a:lstStyle/>
        <a:p>
          <a:endParaRPr lang="en-GB"/>
        </a:p>
      </dgm:t>
    </dgm:pt>
    <dgm:pt modelId="{614A0880-E58D-4F04-BE7C-8B965A67803A}" type="sibTrans" cxnId="{62F1907B-D3F3-4CD5-92AD-ED1C1C953215}">
      <dgm:prSet phldrT="03"/>
      <dgm:spPr>
        <a:solidFill>
          <a:srgbClr val="FF66FF"/>
        </a:solidFill>
      </dgm:spPr>
      <dgm:t>
        <a:bodyPr/>
        <a:lstStyle/>
        <a:p>
          <a:r>
            <a:rPr lang="en-GB" dirty="0"/>
            <a:t>03</a:t>
          </a:r>
        </a:p>
      </dgm:t>
    </dgm:pt>
    <dgm:pt modelId="{82363E0F-24F7-4042-A2C2-AB086977861F}" type="pres">
      <dgm:prSet presAssocID="{5AF1F9D6-0295-4B54-BDEE-02EBAACD2E5B}" presName="Name0" presStyleCnt="0">
        <dgm:presLayoutVars>
          <dgm:animLvl val="lvl"/>
          <dgm:resizeHandles val="exact"/>
        </dgm:presLayoutVars>
      </dgm:prSet>
      <dgm:spPr/>
    </dgm:pt>
    <dgm:pt modelId="{589AD12C-4169-426E-B5F1-389A22C8FAD4}" type="pres">
      <dgm:prSet presAssocID="{4825E609-50D4-4A91-9E3D-A508C8DD2202}" presName="compositeNode" presStyleCnt="0">
        <dgm:presLayoutVars>
          <dgm:bulletEnabled val="1"/>
        </dgm:presLayoutVars>
      </dgm:prSet>
      <dgm:spPr/>
    </dgm:pt>
    <dgm:pt modelId="{CA229B66-D704-42F1-A76E-1522C014562D}" type="pres">
      <dgm:prSet presAssocID="{4825E609-50D4-4A91-9E3D-A508C8DD2202}" presName="bgRect" presStyleLbl="alignNode1" presStyleIdx="0" presStyleCnt="3"/>
      <dgm:spPr/>
    </dgm:pt>
    <dgm:pt modelId="{0F130A87-EFF2-422E-AA57-5B4502FA7648}" type="pres">
      <dgm:prSet presAssocID="{0259219F-DBC0-4E26-A935-349EC49FAADC}" presName="sibTransNodeRect" presStyleLbl="alignNode1" presStyleIdx="0" presStyleCnt="3">
        <dgm:presLayoutVars>
          <dgm:chMax val="0"/>
          <dgm:bulletEnabled val="1"/>
        </dgm:presLayoutVars>
      </dgm:prSet>
      <dgm:spPr/>
    </dgm:pt>
    <dgm:pt modelId="{4C04D2DE-492E-460D-B95C-AE35B16A7828}" type="pres">
      <dgm:prSet presAssocID="{4825E609-50D4-4A91-9E3D-A508C8DD2202}" presName="nodeRect" presStyleLbl="alignNode1" presStyleIdx="0" presStyleCnt="3">
        <dgm:presLayoutVars>
          <dgm:bulletEnabled val="1"/>
        </dgm:presLayoutVars>
      </dgm:prSet>
      <dgm:spPr/>
    </dgm:pt>
    <dgm:pt modelId="{1A5841F2-6113-4F13-9C3A-4797A917F84F}" type="pres">
      <dgm:prSet presAssocID="{0259219F-DBC0-4E26-A935-349EC49FAADC}" presName="sibTrans" presStyleCnt="0"/>
      <dgm:spPr/>
    </dgm:pt>
    <dgm:pt modelId="{9F5EC2FA-6773-4550-A0EF-1F237851CFE5}" type="pres">
      <dgm:prSet presAssocID="{1A6A6B40-22DC-4EEA-BD30-EABAC3BF9DB5}" presName="compositeNode" presStyleCnt="0">
        <dgm:presLayoutVars>
          <dgm:bulletEnabled val="1"/>
        </dgm:presLayoutVars>
      </dgm:prSet>
      <dgm:spPr/>
    </dgm:pt>
    <dgm:pt modelId="{6C75DF2C-412F-4DF5-B8F3-35C4ACAC8FD0}" type="pres">
      <dgm:prSet presAssocID="{1A6A6B40-22DC-4EEA-BD30-EABAC3BF9DB5}" presName="bgRect" presStyleLbl="alignNode1" presStyleIdx="1" presStyleCnt="3"/>
      <dgm:spPr/>
    </dgm:pt>
    <dgm:pt modelId="{CA74F83E-8897-469A-BAE0-6B08CDB34F92}" type="pres">
      <dgm:prSet presAssocID="{7BF2E440-9156-4D0E-B1BF-2AE2ADEDAC8E}" presName="sibTransNodeRect" presStyleLbl="alignNode1" presStyleIdx="1" presStyleCnt="3">
        <dgm:presLayoutVars>
          <dgm:chMax val="0"/>
          <dgm:bulletEnabled val="1"/>
        </dgm:presLayoutVars>
      </dgm:prSet>
      <dgm:spPr/>
    </dgm:pt>
    <dgm:pt modelId="{41CBE830-DD53-4378-830A-F7A38E1C7193}" type="pres">
      <dgm:prSet presAssocID="{1A6A6B40-22DC-4EEA-BD30-EABAC3BF9DB5}" presName="nodeRect" presStyleLbl="alignNode1" presStyleIdx="1" presStyleCnt="3">
        <dgm:presLayoutVars>
          <dgm:bulletEnabled val="1"/>
        </dgm:presLayoutVars>
      </dgm:prSet>
      <dgm:spPr/>
    </dgm:pt>
    <dgm:pt modelId="{A9EBD51D-2748-4E49-90E4-08F2600B5F82}" type="pres">
      <dgm:prSet presAssocID="{7BF2E440-9156-4D0E-B1BF-2AE2ADEDAC8E}" presName="sibTrans" presStyleCnt="0"/>
      <dgm:spPr/>
    </dgm:pt>
    <dgm:pt modelId="{B94BE669-CCD3-4F57-8323-3E6B4A144786}" type="pres">
      <dgm:prSet presAssocID="{9DC92AA5-A6F6-4776-97B7-62FB9B79327F}" presName="compositeNode" presStyleCnt="0">
        <dgm:presLayoutVars>
          <dgm:bulletEnabled val="1"/>
        </dgm:presLayoutVars>
      </dgm:prSet>
      <dgm:spPr/>
    </dgm:pt>
    <dgm:pt modelId="{0A6F0DB6-6446-4ACB-8891-40409B1679E7}" type="pres">
      <dgm:prSet presAssocID="{9DC92AA5-A6F6-4776-97B7-62FB9B79327F}" presName="bgRect" presStyleLbl="alignNode1" presStyleIdx="2" presStyleCnt="3"/>
      <dgm:spPr/>
    </dgm:pt>
    <dgm:pt modelId="{AD13E5FD-4E72-4896-8CE7-CF3C61DE70F3}" type="pres">
      <dgm:prSet presAssocID="{614A0880-E58D-4F04-BE7C-8B965A67803A}" presName="sibTransNodeRect" presStyleLbl="alignNode1" presStyleIdx="2" presStyleCnt="3">
        <dgm:presLayoutVars>
          <dgm:chMax val="0"/>
          <dgm:bulletEnabled val="1"/>
        </dgm:presLayoutVars>
      </dgm:prSet>
      <dgm:spPr/>
    </dgm:pt>
    <dgm:pt modelId="{655D61DA-316F-427A-9FDE-E36F4FEE0932}" type="pres">
      <dgm:prSet presAssocID="{9DC92AA5-A6F6-4776-97B7-62FB9B79327F}" presName="nodeRect" presStyleLbl="alignNode1" presStyleIdx="2" presStyleCnt="3">
        <dgm:presLayoutVars>
          <dgm:bulletEnabled val="1"/>
        </dgm:presLayoutVars>
      </dgm:prSet>
      <dgm:spPr/>
    </dgm:pt>
  </dgm:ptLst>
  <dgm:cxnLst>
    <dgm:cxn modelId="{4CFC1F08-89AF-4D6F-838E-356501FFFF4B}" type="presOf" srcId="{5AF1F9D6-0295-4B54-BDEE-02EBAACD2E5B}" destId="{82363E0F-24F7-4042-A2C2-AB086977861F}" srcOrd="0" destOrd="0" presId="urn:microsoft.com/office/officeart/2016/7/layout/LinearBlockProcessNumbered"/>
    <dgm:cxn modelId="{47C9E30F-A377-48BE-891A-4328874FA050}" type="presOf" srcId="{7BF2E440-9156-4D0E-B1BF-2AE2ADEDAC8E}" destId="{CA74F83E-8897-469A-BAE0-6B08CDB34F92}" srcOrd="0" destOrd="0" presId="urn:microsoft.com/office/officeart/2016/7/layout/LinearBlockProcessNumbered"/>
    <dgm:cxn modelId="{6F41BF32-1E21-4594-A7AA-C1EC4369CD7E}" srcId="{5AF1F9D6-0295-4B54-BDEE-02EBAACD2E5B}" destId="{4825E609-50D4-4A91-9E3D-A508C8DD2202}" srcOrd="0" destOrd="0" parTransId="{65417F51-DFB0-488B-98EE-BB56110166AA}" sibTransId="{0259219F-DBC0-4E26-A935-349EC49FAADC}"/>
    <dgm:cxn modelId="{2DC06866-F657-4C89-920E-534C36AE61EA}" type="presOf" srcId="{4825E609-50D4-4A91-9E3D-A508C8DD2202}" destId="{CA229B66-D704-42F1-A76E-1522C014562D}" srcOrd="0" destOrd="0" presId="urn:microsoft.com/office/officeart/2016/7/layout/LinearBlockProcessNumbered"/>
    <dgm:cxn modelId="{97C60E77-2CAA-4A46-AD53-A33A0AD8151B}" type="presOf" srcId="{9DC92AA5-A6F6-4776-97B7-62FB9B79327F}" destId="{0A6F0DB6-6446-4ACB-8891-40409B1679E7}" srcOrd="0" destOrd="0" presId="urn:microsoft.com/office/officeart/2016/7/layout/LinearBlockProcessNumbered"/>
    <dgm:cxn modelId="{F49D6459-8E84-40FA-B393-C95944217DF7}" type="presOf" srcId="{1A6A6B40-22DC-4EEA-BD30-EABAC3BF9DB5}" destId="{41CBE830-DD53-4378-830A-F7A38E1C7193}" srcOrd="1" destOrd="0" presId="urn:microsoft.com/office/officeart/2016/7/layout/LinearBlockProcessNumbered"/>
    <dgm:cxn modelId="{62F1907B-D3F3-4CD5-92AD-ED1C1C953215}" srcId="{5AF1F9D6-0295-4B54-BDEE-02EBAACD2E5B}" destId="{9DC92AA5-A6F6-4776-97B7-62FB9B79327F}" srcOrd="2" destOrd="0" parTransId="{6435CEEC-6D78-44A8-B1BC-053DD3186BAD}" sibTransId="{614A0880-E58D-4F04-BE7C-8B965A67803A}"/>
    <dgm:cxn modelId="{8598807C-9A3A-47CE-A987-BC405D02D524}" type="presOf" srcId="{4825E609-50D4-4A91-9E3D-A508C8DD2202}" destId="{4C04D2DE-492E-460D-B95C-AE35B16A7828}" srcOrd="1" destOrd="0" presId="urn:microsoft.com/office/officeart/2016/7/layout/LinearBlockProcessNumbered"/>
    <dgm:cxn modelId="{B0E50BA2-4F86-48A3-900C-055CFE36B1F6}" srcId="{5AF1F9D6-0295-4B54-BDEE-02EBAACD2E5B}" destId="{1A6A6B40-22DC-4EEA-BD30-EABAC3BF9DB5}" srcOrd="1" destOrd="0" parTransId="{F08E44D7-E2DA-452D-91F4-F23A7C641135}" sibTransId="{7BF2E440-9156-4D0E-B1BF-2AE2ADEDAC8E}"/>
    <dgm:cxn modelId="{DE9EB3C0-CCCD-4D0D-BCC1-53C948057730}" type="presOf" srcId="{0259219F-DBC0-4E26-A935-349EC49FAADC}" destId="{0F130A87-EFF2-422E-AA57-5B4502FA7648}" srcOrd="0" destOrd="0" presId="urn:microsoft.com/office/officeart/2016/7/layout/LinearBlockProcessNumbered"/>
    <dgm:cxn modelId="{E4177DF0-9613-461A-A8E8-E39F2A74A2EA}" type="presOf" srcId="{9DC92AA5-A6F6-4776-97B7-62FB9B79327F}" destId="{655D61DA-316F-427A-9FDE-E36F4FEE0932}" srcOrd="1" destOrd="0" presId="urn:microsoft.com/office/officeart/2016/7/layout/LinearBlockProcessNumbered"/>
    <dgm:cxn modelId="{30F23CF8-A98B-4324-B409-483B26358A90}" type="presOf" srcId="{1A6A6B40-22DC-4EEA-BD30-EABAC3BF9DB5}" destId="{6C75DF2C-412F-4DF5-B8F3-35C4ACAC8FD0}" srcOrd="0" destOrd="0" presId="urn:microsoft.com/office/officeart/2016/7/layout/LinearBlockProcessNumbered"/>
    <dgm:cxn modelId="{10794EFC-0585-4AB7-8C0A-A71A9552791C}" type="presOf" srcId="{614A0880-E58D-4F04-BE7C-8B965A67803A}" destId="{AD13E5FD-4E72-4896-8CE7-CF3C61DE70F3}" srcOrd="0" destOrd="0" presId="urn:microsoft.com/office/officeart/2016/7/layout/LinearBlockProcessNumbered"/>
    <dgm:cxn modelId="{D3DFD3D9-02DD-443E-9AAE-83CCBD82905B}" type="presParOf" srcId="{82363E0F-24F7-4042-A2C2-AB086977861F}" destId="{589AD12C-4169-426E-B5F1-389A22C8FAD4}" srcOrd="0" destOrd="0" presId="urn:microsoft.com/office/officeart/2016/7/layout/LinearBlockProcessNumbered"/>
    <dgm:cxn modelId="{F33F335B-FEFE-45CF-91B6-CC453860047C}" type="presParOf" srcId="{589AD12C-4169-426E-B5F1-389A22C8FAD4}" destId="{CA229B66-D704-42F1-A76E-1522C014562D}" srcOrd="0" destOrd="0" presId="urn:microsoft.com/office/officeart/2016/7/layout/LinearBlockProcessNumbered"/>
    <dgm:cxn modelId="{B5C17B8B-EF0F-43B0-9FB6-46776ED78F70}" type="presParOf" srcId="{589AD12C-4169-426E-B5F1-389A22C8FAD4}" destId="{0F130A87-EFF2-422E-AA57-5B4502FA7648}" srcOrd="1" destOrd="0" presId="urn:microsoft.com/office/officeart/2016/7/layout/LinearBlockProcessNumbered"/>
    <dgm:cxn modelId="{9A4E5A23-4A6B-4682-ADA5-C0ECFD3C605D}" type="presParOf" srcId="{589AD12C-4169-426E-B5F1-389A22C8FAD4}" destId="{4C04D2DE-492E-460D-B95C-AE35B16A7828}" srcOrd="2" destOrd="0" presId="urn:microsoft.com/office/officeart/2016/7/layout/LinearBlockProcessNumbered"/>
    <dgm:cxn modelId="{CD935961-B745-4D6C-91E8-99DA87BE038C}" type="presParOf" srcId="{82363E0F-24F7-4042-A2C2-AB086977861F}" destId="{1A5841F2-6113-4F13-9C3A-4797A917F84F}" srcOrd="1" destOrd="0" presId="urn:microsoft.com/office/officeart/2016/7/layout/LinearBlockProcessNumbered"/>
    <dgm:cxn modelId="{38BEFAEA-0718-482A-9A86-287A1B3D1C04}" type="presParOf" srcId="{82363E0F-24F7-4042-A2C2-AB086977861F}" destId="{9F5EC2FA-6773-4550-A0EF-1F237851CFE5}" srcOrd="2" destOrd="0" presId="urn:microsoft.com/office/officeart/2016/7/layout/LinearBlockProcessNumbered"/>
    <dgm:cxn modelId="{C7F9692A-4147-4254-9493-8364523D55E8}" type="presParOf" srcId="{9F5EC2FA-6773-4550-A0EF-1F237851CFE5}" destId="{6C75DF2C-412F-4DF5-B8F3-35C4ACAC8FD0}" srcOrd="0" destOrd="0" presId="urn:microsoft.com/office/officeart/2016/7/layout/LinearBlockProcessNumbered"/>
    <dgm:cxn modelId="{AD110CC3-71C1-4456-83F4-ADE5C193A2C3}" type="presParOf" srcId="{9F5EC2FA-6773-4550-A0EF-1F237851CFE5}" destId="{CA74F83E-8897-469A-BAE0-6B08CDB34F92}" srcOrd="1" destOrd="0" presId="urn:microsoft.com/office/officeart/2016/7/layout/LinearBlockProcessNumbered"/>
    <dgm:cxn modelId="{36806ADC-19C1-4E09-92FC-8CAAA55294E2}" type="presParOf" srcId="{9F5EC2FA-6773-4550-A0EF-1F237851CFE5}" destId="{41CBE830-DD53-4378-830A-F7A38E1C7193}" srcOrd="2" destOrd="0" presId="urn:microsoft.com/office/officeart/2016/7/layout/LinearBlockProcessNumbered"/>
    <dgm:cxn modelId="{0ADEEE53-9E63-4A87-B242-44E938E7C581}" type="presParOf" srcId="{82363E0F-24F7-4042-A2C2-AB086977861F}" destId="{A9EBD51D-2748-4E49-90E4-08F2600B5F82}" srcOrd="3" destOrd="0" presId="urn:microsoft.com/office/officeart/2016/7/layout/LinearBlockProcessNumbered"/>
    <dgm:cxn modelId="{8FAF6E29-DDD6-4F73-8C50-4B478C52F242}" type="presParOf" srcId="{82363E0F-24F7-4042-A2C2-AB086977861F}" destId="{B94BE669-CCD3-4F57-8323-3E6B4A144786}" srcOrd="4" destOrd="0" presId="urn:microsoft.com/office/officeart/2016/7/layout/LinearBlockProcessNumbered"/>
    <dgm:cxn modelId="{0974AEB3-D1ED-4394-A7E4-3571BEF6BC9E}" type="presParOf" srcId="{B94BE669-CCD3-4F57-8323-3E6B4A144786}" destId="{0A6F0DB6-6446-4ACB-8891-40409B1679E7}" srcOrd="0" destOrd="0" presId="urn:microsoft.com/office/officeart/2016/7/layout/LinearBlockProcessNumbered"/>
    <dgm:cxn modelId="{CEF7CC7F-B87D-4CF9-8C9A-5DCF07C5B2AA}" type="presParOf" srcId="{B94BE669-CCD3-4F57-8323-3E6B4A144786}" destId="{AD13E5FD-4E72-4896-8CE7-CF3C61DE70F3}" srcOrd="1" destOrd="0" presId="urn:microsoft.com/office/officeart/2016/7/layout/LinearBlockProcessNumbered"/>
    <dgm:cxn modelId="{02D0BC94-8782-43F5-9F52-0DBD81275825}" type="presParOf" srcId="{B94BE669-CCD3-4F57-8323-3E6B4A144786}" destId="{655D61DA-316F-427A-9FDE-E36F4FEE0932}" srcOrd="2" destOrd="0" presId="urn:microsoft.com/office/officeart/2016/7/layout/LinearBlock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8D6A925-0E62-4F75-83FF-5449C6D1F290}"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F13B2CC6-B084-4FEE-AE26-3E11982CF9D9}">
      <dgm:prSet/>
      <dgm:spPr>
        <a:solidFill>
          <a:srgbClr val="E56DF5"/>
        </a:solidFill>
      </dgm:spPr>
      <dgm:t>
        <a:bodyPr/>
        <a:lstStyle/>
        <a:p>
          <a:r>
            <a:rPr lang="en-GB" dirty="0"/>
            <a:t>Next term is your census term which requires you to have updated your staff details by removing any staff that have left your setting and adding in any new staff members. You may also need to update your Provider details</a:t>
          </a:r>
          <a:endParaRPr lang="en-US" dirty="0"/>
        </a:p>
      </dgm:t>
    </dgm:pt>
    <dgm:pt modelId="{992C18F5-C7A1-4518-8333-2D605942B200}" type="parTrans" cxnId="{80143BA5-02F8-4E29-873E-A8956F053EE5}">
      <dgm:prSet/>
      <dgm:spPr/>
      <dgm:t>
        <a:bodyPr/>
        <a:lstStyle/>
        <a:p>
          <a:endParaRPr lang="en-US"/>
        </a:p>
      </dgm:t>
    </dgm:pt>
    <dgm:pt modelId="{E6F04832-2945-44A3-A762-CB617AAF4E01}" type="sibTrans" cxnId="{80143BA5-02F8-4E29-873E-A8956F053EE5}">
      <dgm:prSet/>
      <dgm:spPr/>
      <dgm:t>
        <a:bodyPr/>
        <a:lstStyle/>
        <a:p>
          <a:endParaRPr lang="en-US"/>
        </a:p>
      </dgm:t>
    </dgm:pt>
    <dgm:pt modelId="{95A17F76-CDD7-4B80-B668-9718F83093AE}">
      <dgm:prSet/>
      <dgm:spPr>
        <a:solidFill>
          <a:srgbClr val="E56DF5"/>
        </a:solidFill>
      </dgm:spPr>
      <dgm:t>
        <a:bodyPr/>
        <a:lstStyle/>
        <a:p>
          <a:r>
            <a:rPr lang="en-GB"/>
            <a:t>Please see the videos within the Portal Guidance page for a step-by-step guide on how to do this.</a:t>
          </a:r>
          <a:endParaRPr lang="en-US" dirty="0"/>
        </a:p>
      </dgm:t>
    </dgm:pt>
    <dgm:pt modelId="{3579C8A6-2908-419E-919A-3501E64DAF96}" type="parTrans" cxnId="{A182F5D0-B020-4A8D-8578-25AE2C8EC618}">
      <dgm:prSet/>
      <dgm:spPr/>
      <dgm:t>
        <a:bodyPr/>
        <a:lstStyle/>
        <a:p>
          <a:endParaRPr lang="en-US"/>
        </a:p>
      </dgm:t>
    </dgm:pt>
    <dgm:pt modelId="{2987589C-5D8B-4B76-80DD-517394C6FFA6}" type="sibTrans" cxnId="{A182F5D0-B020-4A8D-8578-25AE2C8EC618}">
      <dgm:prSet/>
      <dgm:spPr/>
      <dgm:t>
        <a:bodyPr/>
        <a:lstStyle/>
        <a:p>
          <a:endParaRPr lang="en-US"/>
        </a:p>
      </dgm:t>
    </dgm:pt>
    <dgm:pt modelId="{54AFEEC6-673A-41CB-99AA-EFC3FFEC96F5}" type="pres">
      <dgm:prSet presAssocID="{B8D6A925-0E62-4F75-83FF-5449C6D1F290}" presName="outerComposite" presStyleCnt="0">
        <dgm:presLayoutVars>
          <dgm:chMax val="5"/>
          <dgm:dir/>
          <dgm:resizeHandles val="exact"/>
        </dgm:presLayoutVars>
      </dgm:prSet>
      <dgm:spPr/>
    </dgm:pt>
    <dgm:pt modelId="{B04E951B-9C51-4B30-90DD-BF8459E40CB3}" type="pres">
      <dgm:prSet presAssocID="{B8D6A925-0E62-4F75-83FF-5449C6D1F290}" presName="dummyMaxCanvas" presStyleCnt="0">
        <dgm:presLayoutVars/>
      </dgm:prSet>
      <dgm:spPr/>
    </dgm:pt>
    <dgm:pt modelId="{C02DE975-8B6A-4447-BE24-47AA041E6677}" type="pres">
      <dgm:prSet presAssocID="{B8D6A925-0E62-4F75-83FF-5449C6D1F290}" presName="TwoNodes_1" presStyleLbl="node1" presStyleIdx="0" presStyleCnt="2">
        <dgm:presLayoutVars>
          <dgm:bulletEnabled val="1"/>
        </dgm:presLayoutVars>
      </dgm:prSet>
      <dgm:spPr/>
    </dgm:pt>
    <dgm:pt modelId="{A4D9A3B6-9343-4C64-8E8D-058163E9B4B3}" type="pres">
      <dgm:prSet presAssocID="{B8D6A925-0E62-4F75-83FF-5449C6D1F290}" presName="TwoNodes_2" presStyleLbl="node1" presStyleIdx="1" presStyleCnt="2">
        <dgm:presLayoutVars>
          <dgm:bulletEnabled val="1"/>
        </dgm:presLayoutVars>
      </dgm:prSet>
      <dgm:spPr/>
    </dgm:pt>
    <dgm:pt modelId="{DFF83BC9-C69E-43EB-8964-3708087EA3D0}" type="pres">
      <dgm:prSet presAssocID="{B8D6A925-0E62-4F75-83FF-5449C6D1F290}" presName="TwoConn_1-2" presStyleLbl="fgAccFollowNode1" presStyleIdx="0" presStyleCnt="1">
        <dgm:presLayoutVars>
          <dgm:bulletEnabled val="1"/>
        </dgm:presLayoutVars>
      </dgm:prSet>
      <dgm:spPr/>
    </dgm:pt>
    <dgm:pt modelId="{C48CD667-9C51-47BF-9190-DDD8FD503CC8}" type="pres">
      <dgm:prSet presAssocID="{B8D6A925-0E62-4F75-83FF-5449C6D1F290}" presName="TwoNodes_1_text" presStyleLbl="node1" presStyleIdx="1" presStyleCnt="2">
        <dgm:presLayoutVars>
          <dgm:bulletEnabled val="1"/>
        </dgm:presLayoutVars>
      </dgm:prSet>
      <dgm:spPr/>
    </dgm:pt>
    <dgm:pt modelId="{4DAC8499-79A4-47B0-998C-6801D72AA5DB}" type="pres">
      <dgm:prSet presAssocID="{B8D6A925-0E62-4F75-83FF-5449C6D1F290}" presName="TwoNodes_2_text" presStyleLbl="node1" presStyleIdx="1" presStyleCnt="2">
        <dgm:presLayoutVars>
          <dgm:bulletEnabled val="1"/>
        </dgm:presLayoutVars>
      </dgm:prSet>
      <dgm:spPr/>
    </dgm:pt>
  </dgm:ptLst>
  <dgm:cxnLst>
    <dgm:cxn modelId="{721B8606-34A9-4019-B7D2-84AFE428015D}" type="presOf" srcId="{F13B2CC6-B084-4FEE-AE26-3E11982CF9D9}" destId="{C48CD667-9C51-47BF-9190-DDD8FD503CC8}" srcOrd="1" destOrd="0" presId="urn:microsoft.com/office/officeart/2005/8/layout/vProcess5"/>
    <dgm:cxn modelId="{D45DD232-AFB8-4251-B13B-9239D2C79E11}" type="presOf" srcId="{95A17F76-CDD7-4B80-B668-9718F83093AE}" destId="{4DAC8499-79A4-47B0-998C-6801D72AA5DB}" srcOrd="1" destOrd="0" presId="urn:microsoft.com/office/officeart/2005/8/layout/vProcess5"/>
    <dgm:cxn modelId="{93C75464-8050-4A2D-8B79-39E8D4650219}" type="presOf" srcId="{95A17F76-CDD7-4B80-B668-9718F83093AE}" destId="{A4D9A3B6-9343-4C64-8E8D-058163E9B4B3}" srcOrd="0" destOrd="0" presId="urn:microsoft.com/office/officeart/2005/8/layout/vProcess5"/>
    <dgm:cxn modelId="{55044146-E84E-4EB6-B1ED-273483BCE1DF}" type="presOf" srcId="{B8D6A925-0E62-4F75-83FF-5449C6D1F290}" destId="{54AFEEC6-673A-41CB-99AA-EFC3FFEC96F5}" srcOrd="0" destOrd="0" presId="urn:microsoft.com/office/officeart/2005/8/layout/vProcess5"/>
    <dgm:cxn modelId="{DA985A90-5971-46A0-9871-1574919EDA02}" type="presOf" srcId="{F13B2CC6-B084-4FEE-AE26-3E11982CF9D9}" destId="{C02DE975-8B6A-4447-BE24-47AA041E6677}" srcOrd="0" destOrd="0" presId="urn:microsoft.com/office/officeart/2005/8/layout/vProcess5"/>
    <dgm:cxn modelId="{A7A2A795-0F17-4925-BE4A-70A8CBD5CEA9}" type="presOf" srcId="{E6F04832-2945-44A3-A762-CB617AAF4E01}" destId="{DFF83BC9-C69E-43EB-8964-3708087EA3D0}" srcOrd="0" destOrd="0" presId="urn:microsoft.com/office/officeart/2005/8/layout/vProcess5"/>
    <dgm:cxn modelId="{80143BA5-02F8-4E29-873E-A8956F053EE5}" srcId="{B8D6A925-0E62-4F75-83FF-5449C6D1F290}" destId="{F13B2CC6-B084-4FEE-AE26-3E11982CF9D9}" srcOrd="0" destOrd="0" parTransId="{992C18F5-C7A1-4518-8333-2D605942B200}" sibTransId="{E6F04832-2945-44A3-A762-CB617AAF4E01}"/>
    <dgm:cxn modelId="{A182F5D0-B020-4A8D-8578-25AE2C8EC618}" srcId="{B8D6A925-0E62-4F75-83FF-5449C6D1F290}" destId="{95A17F76-CDD7-4B80-B668-9718F83093AE}" srcOrd="1" destOrd="0" parTransId="{3579C8A6-2908-419E-919A-3501E64DAF96}" sibTransId="{2987589C-5D8B-4B76-80DD-517394C6FFA6}"/>
    <dgm:cxn modelId="{93EAC4D6-B6D0-4603-93A7-231C02975043}" type="presParOf" srcId="{54AFEEC6-673A-41CB-99AA-EFC3FFEC96F5}" destId="{B04E951B-9C51-4B30-90DD-BF8459E40CB3}" srcOrd="0" destOrd="0" presId="urn:microsoft.com/office/officeart/2005/8/layout/vProcess5"/>
    <dgm:cxn modelId="{05329850-FBF2-405D-B106-D30E6E8B76AF}" type="presParOf" srcId="{54AFEEC6-673A-41CB-99AA-EFC3FFEC96F5}" destId="{C02DE975-8B6A-4447-BE24-47AA041E6677}" srcOrd="1" destOrd="0" presId="urn:microsoft.com/office/officeart/2005/8/layout/vProcess5"/>
    <dgm:cxn modelId="{284A510E-88C6-44EE-9B7B-67BA4681EC31}" type="presParOf" srcId="{54AFEEC6-673A-41CB-99AA-EFC3FFEC96F5}" destId="{A4D9A3B6-9343-4C64-8E8D-058163E9B4B3}" srcOrd="2" destOrd="0" presId="urn:microsoft.com/office/officeart/2005/8/layout/vProcess5"/>
    <dgm:cxn modelId="{A6870C1C-6E00-42AB-9771-D8E6B0F0EA36}" type="presParOf" srcId="{54AFEEC6-673A-41CB-99AA-EFC3FFEC96F5}" destId="{DFF83BC9-C69E-43EB-8964-3708087EA3D0}" srcOrd="3" destOrd="0" presId="urn:microsoft.com/office/officeart/2005/8/layout/vProcess5"/>
    <dgm:cxn modelId="{91A59B7D-0E5E-4C2D-A1BF-452A34210DBD}" type="presParOf" srcId="{54AFEEC6-673A-41CB-99AA-EFC3FFEC96F5}" destId="{C48CD667-9C51-47BF-9190-DDD8FD503CC8}" srcOrd="4" destOrd="0" presId="urn:microsoft.com/office/officeart/2005/8/layout/vProcess5"/>
    <dgm:cxn modelId="{2A494775-B104-42AC-B93F-EBAB99B90EEE}" type="presParOf" srcId="{54AFEEC6-673A-41CB-99AA-EFC3FFEC96F5}" destId="{4DAC8499-79A4-47B0-998C-6801D72AA5DB}" srcOrd="5"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CE6521D-4235-4C3C-93CB-43C121964AFC}" type="doc">
      <dgm:prSet loTypeId="urn:microsoft.com/office/officeart/2005/8/layout/process4" loCatId="process" qsTypeId="urn:microsoft.com/office/officeart/2005/8/quickstyle/simple1" qsCatId="simple" csTypeId="urn:microsoft.com/office/officeart/2005/8/colors/colorful1" csCatId="colorful" phldr="1"/>
      <dgm:spPr/>
      <dgm:t>
        <a:bodyPr/>
        <a:lstStyle/>
        <a:p>
          <a:endParaRPr lang="en-US"/>
        </a:p>
      </dgm:t>
    </dgm:pt>
    <dgm:pt modelId="{EE3BED49-75C7-4CA0-A02C-DEB14F87F083}">
      <dgm:prSet/>
      <dgm:spPr/>
      <dgm:t>
        <a:bodyPr/>
        <a:lstStyle/>
        <a:p>
          <a:r>
            <a:rPr lang="en-GB"/>
            <a:t>The DFE announced earlier in the year that providers who have more than 10 children registered at their setting must publish their rates. This can be published within your own website or on the FIS webpage (through the provider portal).</a:t>
          </a:r>
          <a:endParaRPr lang="en-US"/>
        </a:p>
      </dgm:t>
    </dgm:pt>
    <dgm:pt modelId="{7B22B831-E4A0-48CD-A8EE-555717C9C71F}" type="parTrans" cxnId="{3BE78D48-9DD3-4B3F-90FF-4047EDE2E8CB}">
      <dgm:prSet/>
      <dgm:spPr/>
      <dgm:t>
        <a:bodyPr/>
        <a:lstStyle/>
        <a:p>
          <a:endParaRPr lang="en-US"/>
        </a:p>
      </dgm:t>
    </dgm:pt>
    <dgm:pt modelId="{F7339E70-0C62-4856-B3B2-C7DDDC564788}" type="sibTrans" cxnId="{3BE78D48-9DD3-4B3F-90FF-4047EDE2E8CB}">
      <dgm:prSet/>
      <dgm:spPr/>
      <dgm:t>
        <a:bodyPr/>
        <a:lstStyle/>
        <a:p>
          <a:endParaRPr lang="en-US"/>
        </a:p>
      </dgm:t>
    </dgm:pt>
    <dgm:pt modelId="{2D214DAB-40EC-4A23-AA32-DCC745155996}">
      <dgm:prSet/>
      <dgm:spPr>
        <a:solidFill>
          <a:schemeClr val="accent3"/>
        </a:solidFill>
      </dgm:spPr>
      <dgm:t>
        <a:bodyPr/>
        <a:lstStyle/>
        <a:p>
          <a:r>
            <a:rPr lang="en-GB" dirty="0"/>
            <a:t>If you havent yet published your rates you will need to do so by the 31</a:t>
          </a:r>
          <a:r>
            <a:rPr lang="en-GB" baseline="30000" dirty="0"/>
            <a:t>st</a:t>
          </a:r>
          <a:r>
            <a:rPr lang="en-GB" dirty="0"/>
            <a:t> December.</a:t>
          </a:r>
          <a:endParaRPr lang="en-US" dirty="0"/>
        </a:p>
      </dgm:t>
    </dgm:pt>
    <dgm:pt modelId="{31536E80-3E4E-4E40-90B8-EEB51A7A1348}" type="parTrans" cxnId="{FE9D5459-6D5B-42FB-9406-5839098917B6}">
      <dgm:prSet/>
      <dgm:spPr/>
      <dgm:t>
        <a:bodyPr/>
        <a:lstStyle/>
        <a:p>
          <a:endParaRPr lang="en-US"/>
        </a:p>
      </dgm:t>
    </dgm:pt>
    <dgm:pt modelId="{B3770116-1475-4711-ADBD-5ABDC9296EA4}" type="sibTrans" cxnId="{FE9D5459-6D5B-42FB-9406-5839098917B6}">
      <dgm:prSet/>
      <dgm:spPr/>
      <dgm:t>
        <a:bodyPr/>
        <a:lstStyle/>
        <a:p>
          <a:endParaRPr lang="en-US"/>
        </a:p>
      </dgm:t>
    </dgm:pt>
    <dgm:pt modelId="{DF228E00-CBAA-4E3B-8601-A47D86FCBFC0}" type="pres">
      <dgm:prSet presAssocID="{3CE6521D-4235-4C3C-93CB-43C121964AFC}" presName="Name0" presStyleCnt="0">
        <dgm:presLayoutVars>
          <dgm:dir/>
          <dgm:animLvl val="lvl"/>
          <dgm:resizeHandles val="exact"/>
        </dgm:presLayoutVars>
      </dgm:prSet>
      <dgm:spPr/>
    </dgm:pt>
    <dgm:pt modelId="{2CB6B2A1-DBD8-4896-829D-5BF61D3916C9}" type="pres">
      <dgm:prSet presAssocID="{2D214DAB-40EC-4A23-AA32-DCC745155996}" presName="boxAndChildren" presStyleCnt="0"/>
      <dgm:spPr/>
    </dgm:pt>
    <dgm:pt modelId="{2BA4B698-E630-4566-ABBE-839F9E9D2457}" type="pres">
      <dgm:prSet presAssocID="{2D214DAB-40EC-4A23-AA32-DCC745155996}" presName="parentTextBox" presStyleLbl="node1" presStyleIdx="0" presStyleCnt="2"/>
      <dgm:spPr/>
    </dgm:pt>
    <dgm:pt modelId="{F396B36F-13A4-44FC-B4C5-C76474AED2A1}" type="pres">
      <dgm:prSet presAssocID="{F7339E70-0C62-4856-B3B2-C7DDDC564788}" presName="sp" presStyleCnt="0"/>
      <dgm:spPr/>
    </dgm:pt>
    <dgm:pt modelId="{720BC01B-8C69-44B0-94AB-BFA7DB81E4B2}" type="pres">
      <dgm:prSet presAssocID="{EE3BED49-75C7-4CA0-A02C-DEB14F87F083}" presName="arrowAndChildren" presStyleCnt="0"/>
      <dgm:spPr/>
    </dgm:pt>
    <dgm:pt modelId="{0C6F697B-5A7D-4575-B168-7382D6DE3CBA}" type="pres">
      <dgm:prSet presAssocID="{EE3BED49-75C7-4CA0-A02C-DEB14F87F083}" presName="parentTextArrow" presStyleLbl="node1" presStyleIdx="1" presStyleCnt="2"/>
      <dgm:spPr/>
    </dgm:pt>
  </dgm:ptLst>
  <dgm:cxnLst>
    <dgm:cxn modelId="{F0AC8B22-00ED-438B-AB38-4797B5797A1C}" type="presOf" srcId="{3CE6521D-4235-4C3C-93CB-43C121964AFC}" destId="{DF228E00-CBAA-4E3B-8601-A47D86FCBFC0}" srcOrd="0" destOrd="0" presId="urn:microsoft.com/office/officeart/2005/8/layout/process4"/>
    <dgm:cxn modelId="{F1A1E03A-74E4-4950-BB05-3B5A982F7E94}" type="presOf" srcId="{EE3BED49-75C7-4CA0-A02C-DEB14F87F083}" destId="{0C6F697B-5A7D-4575-B168-7382D6DE3CBA}" srcOrd="0" destOrd="0" presId="urn:microsoft.com/office/officeart/2005/8/layout/process4"/>
    <dgm:cxn modelId="{3BE78D48-9DD3-4B3F-90FF-4047EDE2E8CB}" srcId="{3CE6521D-4235-4C3C-93CB-43C121964AFC}" destId="{EE3BED49-75C7-4CA0-A02C-DEB14F87F083}" srcOrd="0" destOrd="0" parTransId="{7B22B831-E4A0-48CD-A8EE-555717C9C71F}" sibTransId="{F7339E70-0C62-4856-B3B2-C7DDDC564788}"/>
    <dgm:cxn modelId="{FE9D5459-6D5B-42FB-9406-5839098917B6}" srcId="{3CE6521D-4235-4C3C-93CB-43C121964AFC}" destId="{2D214DAB-40EC-4A23-AA32-DCC745155996}" srcOrd="1" destOrd="0" parTransId="{31536E80-3E4E-4E40-90B8-EEB51A7A1348}" sibTransId="{B3770116-1475-4711-ADBD-5ABDC9296EA4}"/>
    <dgm:cxn modelId="{A9B0DBC8-FFB6-497B-84AD-4EBBE067EBE9}" type="presOf" srcId="{2D214DAB-40EC-4A23-AA32-DCC745155996}" destId="{2BA4B698-E630-4566-ABBE-839F9E9D2457}" srcOrd="0" destOrd="0" presId="urn:microsoft.com/office/officeart/2005/8/layout/process4"/>
    <dgm:cxn modelId="{4005EAEF-24C5-4172-B83C-AC29A18B0029}" type="presParOf" srcId="{DF228E00-CBAA-4E3B-8601-A47D86FCBFC0}" destId="{2CB6B2A1-DBD8-4896-829D-5BF61D3916C9}" srcOrd="0" destOrd="0" presId="urn:microsoft.com/office/officeart/2005/8/layout/process4"/>
    <dgm:cxn modelId="{4FBE03B1-F2C7-4717-93D2-D7A022ADC475}" type="presParOf" srcId="{2CB6B2A1-DBD8-4896-829D-5BF61D3916C9}" destId="{2BA4B698-E630-4566-ABBE-839F9E9D2457}" srcOrd="0" destOrd="0" presId="urn:microsoft.com/office/officeart/2005/8/layout/process4"/>
    <dgm:cxn modelId="{9F6D69F6-56D9-4ADA-83C0-5B10219EF048}" type="presParOf" srcId="{DF228E00-CBAA-4E3B-8601-A47D86FCBFC0}" destId="{F396B36F-13A4-44FC-B4C5-C76474AED2A1}" srcOrd="1" destOrd="0" presId="urn:microsoft.com/office/officeart/2005/8/layout/process4"/>
    <dgm:cxn modelId="{BBF8032F-3DFB-4835-885D-53DC86524709}" type="presParOf" srcId="{DF228E00-CBAA-4E3B-8601-A47D86FCBFC0}" destId="{720BC01B-8C69-44B0-94AB-BFA7DB81E4B2}" srcOrd="2" destOrd="0" presId="urn:microsoft.com/office/officeart/2005/8/layout/process4"/>
    <dgm:cxn modelId="{079D097C-D5FE-49CA-977E-B1A3B046F5EE}" type="presParOf" srcId="{720BC01B-8C69-44B0-94AB-BFA7DB81E4B2}" destId="{0C6F697B-5A7D-4575-B168-7382D6DE3CBA}"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32D2BB-1FA4-4C6C-BC46-9813A12EE8B7}">
      <dsp:nvSpPr>
        <dsp:cNvPr id="0" name=""/>
        <dsp:cNvSpPr/>
      </dsp:nvSpPr>
      <dsp:spPr>
        <a:xfrm>
          <a:off x="6315" y="789892"/>
          <a:ext cx="1974242" cy="2369090"/>
        </a:xfrm>
        <a:prstGeom prst="rect">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5011" tIns="0" rIns="195011" bIns="330200" numCol="1" spcCol="1270" anchor="t" anchorCtr="0">
          <a:noAutofit/>
        </a:bodyPr>
        <a:lstStyle/>
        <a:p>
          <a:pPr marL="0" lvl="0" indent="0" algn="l" defTabSz="577850">
            <a:lnSpc>
              <a:spcPct val="90000"/>
            </a:lnSpc>
            <a:spcBef>
              <a:spcPct val="0"/>
            </a:spcBef>
            <a:spcAft>
              <a:spcPct val="35000"/>
            </a:spcAft>
            <a:buNone/>
          </a:pPr>
          <a:r>
            <a:rPr lang="en-GB" sz="1300" kern="1200"/>
            <a:t>Did you submit an Estimated Headcount in November?</a:t>
          </a:r>
          <a:endParaRPr lang="en-US" sz="1300" kern="1200"/>
        </a:p>
      </dsp:txBody>
      <dsp:txXfrm>
        <a:off x="6315" y="1737528"/>
        <a:ext cx="1974242" cy="1421454"/>
      </dsp:txXfrm>
    </dsp:sp>
    <dsp:sp modelId="{C60E9292-E6B6-46BE-9FFA-0DC7D41FBB96}">
      <dsp:nvSpPr>
        <dsp:cNvPr id="0" name=""/>
        <dsp:cNvSpPr/>
      </dsp:nvSpPr>
      <dsp:spPr>
        <a:xfrm>
          <a:off x="6315" y="789892"/>
          <a:ext cx="1974242" cy="947636"/>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95011" tIns="165100" rIns="195011" bIns="165100" numCol="1" spcCol="1270" anchor="ctr" anchorCtr="0">
          <a:noAutofit/>
        </a:bodyPr>
        <a:lstStyle/>
        <a:p>
          <a:pPr marL="0" lvl="0" indent="0" algn="l" defTabSz="2044700">
            <a:lnSpc>
              <a:spcPct val="90000"/>
            </a:lnSpc>
            <a:spcBef>
              <a:spcPct val="0"/>
            </a:spcBef>
            <a:spcAft>
              <a:spcPct val="35000"/>
            </a:spcAft>
            <a:buNone/>
          </a:pPr>
          <a:r>
            <a:rPr lang="en-US" sz="4600" kern="1200"/>
            <a:t>01</a:t>
          </a:r>
        </a:p>
      </dsp:txBody>
      <dsp:txXfrm>
        <a:off x="6315" y="789892"/>
        <a:ext cx="1974242" cy="947636"/>
      </dsp:txXfrm>
    </dsp:sp>
    <dsp:sp modelId="{2B2F5229-501C-4E9B-9FC1-8639A9D3B962}">
      <dsp:nvSpPr>
        <dsp:cNvPr id="0" name=""/>
        <dsp:cNvSpPr/>
      </dsp:nvSpPr>
      <dsp:spPr>
        <a:xfrm>
          <a:off x="2138497" y="789892"/>
          <a:ext cx="1974242" cy="2369090"/>
        </a:xfrm>
        <a:prstGeom prst="rect">
          <a:avLst/>
        </a:prstGeom>
        <a:solidFill>
          <a:schemeClr val="accent2">
            <a:hueOff val="-848244"/>
            <a:satOff val="2796"/>
            <a:lumOff val="2990"/>
            <a:alphaOff val="0"/>
          </a:schemeClr>
        </a:solidFill>
        <a:ln w="15875" cap="flat" cmpd="sng" algn="ctr">
          <a:solidFill>
            <a:schemeClr val="accent2">
              <a:hueOff val="-848244"/>
              <a:satOff val="2796"/>
              <a:lumOff val="299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5011" tIns="0" rIns="195011" bIns="330200" numCol="1" spcCol="1270" anchor="t" anchorCtr="0">
          <a:noAutofit/>
        </a:bodyPr>
        <a:lstStyle/>
        <a:p>
          <a:pPr marL="0" lvl="0" indent="0" algn="l" defTabSz="577850">
            <a:lnSpc>
              <a:spcPct val="90000"/>
            </a:lnSpc>
            <a:spcBef>
              <a:spcPct val="0"/>
            </a:spcBef>
            <a:spcAft>
              <a:spcPct val="35000"/>
            </a:spcAft>
            <a:buNone/>
          </a:pPr>
          <a:r>
            <a:rPr lang="en-GB" sz="1300" kern="1200"/>
            <a:t>Have you distributed the EYR01 Parent Declaration forms to your existing and new parents?</a:t>
          </a:r>
          <a:endParaRPr lang="en-US" sz="1300" kern="1200"/>
        </a:p>
      </dsp:txBody>
      <dsp:txXfrm>
        <a:off x="2138497" y="1737528"/>
        <a:ext cx="1974242" cy="1421454"/>
      </dsp:txXfrm>
    </dsp:sp>
    <dsp:sp modelId="{3B1B379B-687A-441C-9542-85309C0727D3}">
      <dsp:nvSpPr>
        <dsp:cNvPr id="0" name=""/>
        <dsp:cNvSpPr/>
      </dsp:nvSpPr>
      <dsp:spPr>
        <a:xfrm>
          <a:off x="2138497" y="789892"/>
          <a:ext cx="1974242" cy="947636"/>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95011" tIns="165100" rIns="195011" bIns="165100" numCol="1" spcCol="1270" anchor="ctr" anchorCtr="0">
          <a:noAutofit/>
        </a:bodyPr>
        <a:lstStyle/>
        <a:p>
          <a:pPr marL="0" lvl="0" indent="0" algn="l" defTabSz="2044700">
            <a:lnSpc>
              <a:spcPct val="90000"/>
            </a:lnSpc>
            <a:spcBef>
              <a:spcPct val="0"/>
            </a:spcBef>
            <a:spcAft>
              <a:spcPct val="35000"/>
            </a:spcAft>
            <a:buNone/>
          </a:pPr>
          <a:r>
            <a:rPr lang="en-US" sz="4600" kern="1200"/>
            <a:t>02</a:t>
          </a:r>
        </a:p>
      </dsp:txBody>
      <dsp:txXfrm>
        <a:off x="2138497" y="789892"/>
        <a:ext cx="1974242" cy="947636"/>
      </dsp:txXfrm>
    </dsp:sp>
    <dsp:sp modelId="{9F905711-A3E8-45BF-83BB-4B16609B0691}">
      <dsp:nvSpPr>
        <dsp:cNvPr id="0" name=""/>
        <dsp:cNvSpPr/>
      </dsp:nvSpPr>
      <dsp:spPr>
        <a:xfrm>
          <a:off x="4270678" y="789892"/>
          <a:ext cx="1974242" cy="2369090"/>
        </a:xfrm>
        <a:prstGeom prst="rect">
          <a:avLst/>
        </a:prstGeom>
        <a:solidFill>
          <a:schemeClr val="accent2">
            <a:hueOff val="-1696488"/>
            <a:satOff val="5592"/>
            <a:lumOff val="5981"/>
            <a:alphaOff val="0"/>
          </a:schemeClr>
        </a:solidFill>
        <a:ln w="15875" cap="flat" cmpd="sng" algn="ctr">
          <a:solidFill>
            <a:schemeClr val="accent2">
              <a:hueOff val="-1696488"/>
              <a:satOff val="5592"/>
              <a:lumOff val="5981"/>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5011" tIns="0" rIns="195011" bIns="330200" numCol="1" spcCol="1270" anchor="t" anchorCtr="0">
          <a:noAutofit/>
        </a:bodyPr>
        <a:lstStyle/>
        <a:p>
          <a:pPr marL="0" lvl="0" indent="0" algn="l" defTabSz="577850">
            <a:lnSpc>
              <a:spcPct val="90000"/>
            </a:lnSpc>
            <a:spcBef>
              <a:spcPct val="0"/>
            </a:spcBef>
            <a:spcAft>
              <a:spcPct val="35000"/>
            </a:spcAft>
            <a:buNone/>
          </a:pPr>
          <a:r>
            <a:rPr lang="en-GB" sz="1300" kern="1200"/>
            <a:t>Have you checked the children’s eligibility codes?</a:t>
          </a:r>
          <a:endParaRPr lang="en-US" sz="1300" kern="1200"/>
        </a:p>
      </dsp:txBody>
      <dsp:txXfrm>
        <a:off x="4270678" y="1737528"/>
        <a:ext cx="1974242" cy="1421454"/>
      </dsp:txXfrm>
    </dsp:sp>
    <dsp:sp modelId="{80F19ACA-56B7-4810-85B1-E53498809DB0}">
      <dsp:nvSpPr>
        <dsp:cNvPr id="0" name=""/>
        <dsp:cNvSpPr/>
      </dsp:nvSpPr>
      <dsp:spPr>
        <a:xfrm>
          <a:off x="4270678" y="789892"/>
          <a:ext cx="1974242" cy="947636"/>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95011" tIns="165100" rIns="195011" bIns="165100" numCol="1" spcCol="1270" anchor="ctr" anchorCtr="0">
          <a:noAutofit/>
        </a:bodyPr>
        <a:lstStyle/>
        <a:p>
          <a:pPr marL="0" lvl="0" indent="0" algn="l" defTabSz="2044700">
            <a:lnSpc>
              <a:spcPct val="90000"/>
            </a:lnSpc>
            <a:spcBef>
              <a:spcPct val="0"/>
            </a:spcBef>
            <a:spcAft>
              <a:spcPct val="35000"/>
            </a:spcAft>
            <a:buNone/>
          </a:pPr>
          <a:r>
            <a:rPr lang="en-US" sz="4600" kern="1200"/>
            <a:t>03</a:t>
          </a:r>
        </a:p>
      </dsp:txBody>
      <dsp:txXfrm>
        <a:off x="4270678" y="789892"/>
        <a:ext cx="1974242" cy="947636"/>
      </dsp:txXfrm>
    </dsp:sp>
    <dsp:sp modelId="{FF614A0A-16E2-40A4-8FED-0DE167CD445D}">
      <dsp:nvSpPr>
        <dsp:cNvPr id="0" name=""/>
        <dsp:cNvSpPr/>
      </dsp:nvSpPr>
      <dsp:spPr>
        <a:xfrm>
          <a:off x="6402860" y="789892"/>
          <a:ext cx="1974242" cy="2369090"/>
        </a:xfrm>
        <a:prstGeom prst="rect">
          <a:avLst/>
        </a:prstGeom>
        <a:solidFill>
          <a:schemeClr val="accent2">
            <a:hueOff val="-2544732"/>
            <a:satOff val="8389"/>
            <a:lumOff val="8971"/>
            <a:alphaOff val="0"/>
          </a:schemeClr>
        </a:solidFill>
        <a:ln w="15875" cap="flat" cmpd="sng" algn="ctr">
          <a:solidFill>
            <a:schemeClr val="accent2">
              <a:hueOff val="-2544732"/>
              <a:satOff val="8389"/>
              <a:lumOff val="8971"/>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5011" tIns="0" rIns="195011" bIns="330200" numCol="1" spcCol="1270" anchor="t" anchorCtr="0">
          <a:noAutofit/>
        </a:bodyPr>
        <a:lstStyle/>
        <a:p>
          <a:pPr marL="0" lvl="0" indent="0" algn="l" defTabSz="577850">
            <a:lnSpc>
              <a:spcPct val="90000"/>
            </a:lnSpc>
            <a:spcBef>
              <a:spcPct val="0"/>
            </a:spcBef>
            <a:spcAft>
              <a:spcPct val="35000"/>
            </a:spcAft>
            <a:buNone/>
          </a:pPr>
          <a:r>
            <a:rPr lang="en-GB" sz="1300" kern="1200" dirty="0"/>
            <a:t>Have you updated your staff details within the Provider Portal ready for your Census submission in January?</a:t>
          </a:r>
          <a:endParaRPr lang="en-US" sz="1300" kern="1200" dirty="0"/>
        </a:p>
      </dsp:txBody>
      <dsp:txXfrm>
        <a:off x="6402860" y="1737528"/>
        <a:ext cx="1974242" cy="1421454"/>
      </dsp:txXfrm>
    </dsp:sp>
    <dsp:sp modelId="{F4A873B8-5359-47BC-BB80-2483AE0A6B39}">
      <dsp:nvSpPr>
        <dsp:cNvPr id="0" name=""/>
        <dsp:cNvSpPr/>
      </dsp:nvSpPr>
      <dsp:spPr>
        <a:xfrm>
          <a:off x="6402860" y="789892"/>
          <a:ext cx="1974242" cy="947636"/>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95011" tIns="165100" rIns="195011" bIns="165100" numCol="1" spcCol="1270" anchor="ctr" anchorCtr="0">
          <a:noAutofit/>
        </a:bodyPr>
        <a:lstStyle/>
        <a:p>
          <a:pPr marL="0" lvl="0" indent="0" algn="l" defTabSz="2044700">
            <a:lnSpc>
              <a:spcPct val="90000"/>
            </a:lnSpc>
            <a:spcBef>
              <a:spcPct val="0"/>
            </a:spcBef>
            <a:spcAft>
              <a:spcPct val="35000"/>
            </a:spcAft>
            <a:buNone/>
          </a:pPr>
          <a:r>
            <a:rPr lang="en-US" sz="4600" kern="1200"/>
            <a:t>04</a:t>
          </a:r>
        </a:p>
      </dsp:txBody>
      <dsp:txXfrm>
        <a:off x="6402860" y="789892"/>
        <a:ext cx="1974242" cy="947636"/>
      </dsp:txXfrm>
    </dsp:sp>
    <dsp:sp modelId="{442C7FB4-752B-43CB-94F4-11D1740B80E0}">
      <dsp:nvSpPr>
        <dsp:cNvPr id="0" name=""/>
        <dsp:cNvSpPr/>
      </dsp:nvSpPr>
      <dsp:spPr>
        <a:xfrm>
          <a:off x="8535042" y="789892"/>
          <a:ext cx="1974242" cy="2369090"/>
        </a:xfrm>
        <a:prstGeom prst="rect">
          <a:avLst/>
        </a:prstGeom>
        <a:solidFill>
          <a:schemeClr val="accent2">
            <a:hueOff val="-3392975"/>
            <a:satOff val="11185"/>
            <a:lumOff val="11961"/>
            <a:alphaOff val="0"/>
          </a:schemeClr>
        </a:solidFill>
        <a:ln w="15875" cap="flat" cmpd="sng" algn="ctr">
          <a:solidFill>
            <a:schemeClr val="accent2">
              <a:hueOff val="-3392975"/>
              <a:satOff val="11185"/>
              <a:lumOff val="11961"/>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5011" tIns="0" rIns="195011" bIns="330200" numCol="1" spcCol="1270" anchor="t" anchorCtr="0">
          <a:noAutofit/>
        </a:bodyPr>
        <a:lstStyle/>
        <a:p>
          <a:pPr marL="0" lvl="0" indent="0" algn="l" defTabSz="577850">
            <a:lnSpc>
              <a:spcPct val="90000"/>
            </a:lnSpc>
            <a:spcBef>
              <a:spcPct val="0"/>
            </a:spcBef>
            <a:spcAft>
              <a:spcPct val="35000"/>
            </a:spcAft>
            <a:buNone/>
          </a:pPr>
          <a:r>
            <a:rPr lang="en-GB" sz="1300" kern="1200"/>
            <a:t>Have you published your rates on your website or the FIS site?</a:t>
          </a:r>
          <a:endParaRPr lang="en-US" sz="1300" kern="1200"/>
        </a:p>
      </dsp:txBody>
      <dsp:txXfrm>
        <a:off x="8535042" y="1737528"/>
        <a:ext cx="1974242" cy="1421454"/>
      </dsp:txXfrm>
    </dsp:sp>
    <dsp:sp modelId="{10E67E55-EA17-40F0-BFE0-0850707DAA5D}">
      <dsp:nvSpPr>
        <dsp:cNvPr id="0" name=""/>
        <dsp:cNvSpPr/>
      </dsp:nvSpPr>
      <dsp:spPr>
        <a:xfrm>
          <a:off x="8535042" y="789892"/>
          <a:ext cx="1974242" cy="947636"/>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95011" tIns="165100" rIns="195011" bIns="165100" numCol="1" spcCol="1270" anchor="ctr" anchorCtr="0">
          <a:noAutofit/>
        </a:bodyPr>
        <a:lstStyle/>
        <a:p>
          <a:pPr marL="0" lvl="0" indent="0" algn="l" defTabSz="2044700">
            <a:lnSpc>
              <a:spcPct val="90000"/>
            </a:lnSpc>
            <a:spcBef>
              <a:spcPct val="0"/>
            </a:spcBef>
            <a:spcAft>
              <a:spcPct val="35000"/>
            </a:spcAft>
            <a:buNone/>
          </a:pPr>
          <a:r>
            <a:rPr lang="en-US" sz="4600" kern="1200"/>
            <a:t>05</a:t>
          </a:r>
        </a:p>
      </dsp:txBody>
      <dsp:txXfrm>
        <a:off x="8535042" y="789892"/>
        <a:ext cx="1974242" cy="9476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E26BD7-0498-4E6E-91BF-F632709BC22F}">
      <dsp:nvSpPr>
        <dsp:cNvPr id="0" name=""/>
        <dsp:cNvSpPr/>
      </dsp:nvSpPr>
      <dsp:spPr>
        <a:xfrm>
          <a:off x="0" y="0"/>
          <a:ext cx="3327201" cy="3632754"/>
        </a:xfrm>
        <a:prstGeom prst="rect">
          <a:avLst/>
        </a:prstGeom>
        <a:solidFill>
          <a:schemeClr val="accent2">
            <a:lumMod val="75000"/>
          </a:schemeClr>
        </a:solidFill>
        <a:ln w="15875" cap="flat" cmpd="sng" algn="ctr">
          <a:solidFill>
            <a:schemeClr val="accent1">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755650">
            <a:lnSpc>
              <a:spcPct val="90000"/>
            </a:lnSpc>
            <a:spcBef>
              <a:spcPct val="0"/>
            </a:spcBef>
            <a:spcAft>
              <a:spcPct val="35000"/>
            </a:spcAft>
            <a:buNone/>
          </a:pPr>
          <a:r>
            <a:rPr lang="en-GB" sz="1700" kern="1200" dirty="0"/>
            <a:t>An Estimated Headcount is a prediction of the number of children and hours you will claiming in the next term.</a:t>
          </a:r>
          <a:endParaRPr lang="en-US" sz="1700" kern="1200" dirty="0"/>
        </a:p>
      </dsp:txBody>
      <dsp:txXfrm>
        <a:off x="0" y="1453101"/>
        <a:ext cx="3327201" cy="2179652"/>
      </dsp:txXfrm>
    </dsp:sp>
    <dsp:sp modelId="{24FCA60B-21B5-43D2-AAAA-9D93876EC9CF}">
      <dsp:nvSpPr>
        <dsp:cNvPr id="0" name=""/>
        <dsp:cNvSpPr/>
      </dsp:nvSpPr>
      <dsp:spPr>
        <a:xfrm>
          <a:off x="821" y="0"/>
          <a:ext cx="3327201" cy="1453101"/>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endParaRPr lang="en-US" sz="6600" kern="1200" dirty="0"/>
        </a:p>
      </dsp:txBody>
      <dsp:txXfrm>
        <a:off x="821" y="0"/>
        <a:ext cx="3327201" cy="1453101"/>
      </dsp:txXfrm>
    </dsp:sp>
    <dsp:sp modelId="{B7455C81-BABA-4584-8EBA-0B83DD8E7FD6}">
      <dsp:nvSpPr>
        <dsp:cNvPr id="0" name=""/>
        <dsp:cNvSpPr/>
      </dsp:nvSpPr>
      <dsp:spPr>
        <a:xfrm>
          <a:off x="3594199" y="0"/>
          <a:ext cx="3327201" cy="3632754"/>
        </a:xfrm>
        <a:prstGeom prst="rect">
          <a:avLst/>
        </a:prstGeom>
        <a:solidFill>
          <a:schemeClr val="accent2">
            <a:lumMod val="7500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755650">
            <a:lnSpc>
              <a:spcPct val="90000"/>
            </a:lnSpc>
            <a:spcBef>
              <a:spcPct val="0"/>
            </a:spcBef>
            <a:spcAft>
              <a:spcPct val="35000"/>
            </a:spcAft>
            <a:buNone/>
          </a:pPr>
          <a:r>
            <a:rPr lang="en-GB" sz="1700" kern="1200"/>
            <a:t>It is not mandatory to submit an Estimated Headcount but if you would like to receive payment in preparation for the Spring term, please ensure you submit an Estimated Headcount in November.</a:t>
          </a:r>
          <a:endParaRPr lang="en-US" sz="1700" kern="1200"/>
        </a:p>
      </dsp:txBody>
      <dsp:txXfrm>
        <a:off x="3594199" y="1453101"/>
        <a:ext cx="3327201" cy="2179652"/>
      </dsp:txXfrm>
    </dsp:sp>
    <dsp:sp modelId="{99D6A893-AE10-472E-96A9-011BD8EA9E06}">
      <dsp:nvSpPr>
        <dsp:cNvPr id="0" name=""/>
        <dsp:cNvSpPr/>
      </dsp:nvSpPr>
      <dsp:spPr>
        <a:xfrm>
          <a:off x="3594199" y="0"/>
          <a:ext cx="3327201" cy="1453101"/>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endParaRPr lang="en-US" sz="6600" kern="1200" dirty="0"/>
        </a:p>
      </dsp:txBody>
      <dsp:txXfrm>
        <a:off x="3594199" y="0"/>
        <a:ext cx="3327201" cy="1453101"/>
      </dsp:txXfrm>
    </dsp:sp>
    <dsp:sp modelId="{7C2D5288-8848-477C-9266-5539A7120958}">
      <dsp:nvSpPr>
        <dsp:cNvPr id="0" name=""/>
        <dsp:cNvSpPr/>
      </dsp:nvSpPr>
      <dsp:spPr>
        <a:xfrm>
          <a:off x="7187576" y="0"/>
          <a:ext cx="3327201" cy="3632754"/>
        </a:xfrm>
        <a:prstGeom prst="rect">
          <a:avLst/>
        </a:prstGeom>
        <a:solidFill>
          <a:schemeClr val="accent2">
            <a:lumMod val="7500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755650">
            <a:lnSpc>
              <a:spcPct val="90000"/>
            </a:lnSpc>
            <a:spcBef>
              <a:spcPct val="0"/>
            </a:spcBef>
            <a:spcAft>
              <a:spcPct val="35000"/>
            </a:spcAft>
            <a:buNone/>
          </a:pPr>
          <a:r>
            <a:rPr lang="en-GB" sz="1700" kern="1200"/>
            <a:t>You can submit your Estimated Headcount through the Provider Portal throughout the whole of November. The deadline to submit your Estimated Headcount is the 30</a:t>
          </a:r>
          <a:r>
            <a:rPr lang="en-GB" sz="1700" kern="1200" baseline="30000"/>
            <a:t>th</a:t>
          </a:r>
          <a:r>
            <a:rPr lang="en-GB" sz="1700" kern="1200"/>
            <a:t> November.</a:t>
          </a:r>
          <a:endParaRPr lang="en-US" sz="1700" kern="1200"/>
        </a:p>
      </dsp:txBody>
      <dsp:txXfrm>
        <a:off x="7187576" y="1453101"/>
        <a:ext cx="3327201" cy="2179652"/>
      </dsp:txXfrm>
    </dsp:sp>
    <dsp:sp modelId="{D43F3FD9-F27F-4ECF-9F68-4FE3A090F2FB}">
      <dsp:nvSpPr>
        <dsp:cNvPr id="0" name=""/>
        <dsp:cNvSpPr/>
      </dsp:nvSpPr>
      <dsp:spPr>
        <a:xfrm>
          <a:off x="7187576" y="0"/>
          <a:ext cx="3327201" cy="1453101"/>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endParaRPr lang="en-US" sz="6600" kern="1200" dirty="0"/>
        </a:p>
      </dsp:txBody>
      <dsp:txXfrm>
        <a:off x="7187576" y="0"/>
        <a:ext cx="3327201" cy="14531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2D5288-8848-477C-9266-5539A7120958}">
      <dsp:nvSpPr>
        <dsp:cNvPr id="0" name=""/>
        <dsp:cNvSpPr/>
      </dsp:nvSpPr>
      <dsp:spPr>
        <a:xfrm>
          <a:off x="5203" y="0"/>
          <a:ext cx="10646706" cy="2577275"/>
        </a:xfrm>
        <a:prstGeom prst="rect">
          <a:avLst/>
        </a:prstGeom>
        <a:solidFill>
          <a:srgbClr val="FF33CC"/>
        </a:solidFill>
        <a:ln w="15875" cap="flat" cmpd="sng" algn="ctr">
          <a:solidFill>
            <a:srgbClr val="FF66CC"/>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51658" tIns="0" rIns="1051658" bIns="330200" numCol="1" spcCol="1270" anchor="t" anchorCtr="0">
          <a:noAutofit/>
        </a:bodyPr>
        <a:lstStyle/>
        <a:p>
          <a:pPr marL="0" lvl="0" indent="0" algn="ctr" defTabSz="1022350">
            <a:lnSpc>
              <a:spcPct val="90000"/>
            </a:lnSpc>
            <a:spcBef>
              <a:spcPct val="0"/>
            </a:spcBef>
            <a:spcAft>
              <a:spcPct val="35000"/>
            </a:spcAft>
            <a:buNone/>
          </a:pPr>
          <a:r>
            <a:rPr lang="en-GB" sz="2300" kern="1200" dirty="0"/>
            <a:t>It is important that you distribute the EYR01 Parent Declaration Form out ahead of the next term so that you can accurately submit your Estimated Headcount. If you need a copy of the EYR01 form you can find this in the early years website within the documents section.</a:t>
          </a:r>
          <a:endParaRPr lang="en-US" sz="2300" kern="1200" dirty="0"/>
        </a:p>
      </dsp:txBody>
      <dsp:txXfrm>
        <a:off x="5203" y="1030910"/>
        <a:ext cx="10646706" cy="1546365"/>
      </dsp:txXfrm>
    </dsp:sp>
    <dsp:sp modelId="{D43F3FD9-F27F-4ECF-9F68-4FE3A090F2FB}">
      <dsp:nvSpPr>
        <dsp:cNvPr id="0" name=""/>
        <dsp:cNvSpPr/>
      </dsp:nvSpPr>
      <dsp:spPr>
        <a:xfrm>
          <a:off x="5203" y="0"/>
          <a:ext cx="10646706" cy="1030910"/>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051658" tIns="165100" rIns="1051658" bIns="165100" numCol="1" spcCol="1270" anchor="ctr" anchorCtr="0">
          <a:noAutofit/>
        </a:bodyPr>
        <a:lstStyle/>
        <a:p>
          <a:pPr marL="0" lvl="0" indent="0" algn="l" defTabSz="2311400">
            <a:lnSpc>
              <a:spcPct val="90000"/>
            </a:lnSpc>
            <a:spcBef>
              <a:spcPct val="0"/>
            </a:spcBef>
            <a:spcAft>
              <a:spcPct val="35000"/>
            </a:spcAft>
            <a:buNone/>
          </a:pPr>
          <a:endParaRPr lang="en-US" sz="5200" kern="1200" dirty="0"/>
        </a:p>
      </dsp:txBody>
      <dsp:txXfrm>
        <a:off x="5203" y="0"/>
        <a:ext cx="10646706" cy="10309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229B66-D704-42F1-A76E-1522C014562D}">
      <dsp:nvSpPr>
        <dsp:cNvPr id="0" name=""/>
        <dsp:cNvSpPr/>
      </dsp:nvSpPr>
      <dsp:spPr>
        <a:xfrm>
          <a:off x="750" y="38282"/>
          <a:ext cx="3038884" cy="3646661"/>
        </a:xfrm>
        <a:prstGeom prst="rect">
          <a:avLst/>
        </a:prstGeom>
        <a:solidFill>
          <a:srgbClr val="FF66FF"/>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0174" tIns="0" rIns="300174" bIns="330200" numCol="1" spcCol="1270" anchor="t" anchorCtr="0">
          <a:noAutofit/>
        </a:bodyPr>
        <a:lstStyle/>
        <a:p>
          <a:pPr marL="0" lvl="0" indent="0" algn="l" defTabSz="1022350">
            <a:lnSpc>
              <a:spcPct val="90000"/>
            </a:lnSpc>
            <a:spcBef>
              <a:spcPct val="0"/>
            </a:spcBef>
            <a:spcAft>
              <a:spcPct val="35000"/>
            </a:spcAft>
            <a:buNone/>
          </a:pPr>
          <a:r>
            <a:rPr lang="en-GB" sz="2300" kern="1200" dirty="0"/>
            <a:t>It is important that you check your Eligibility codes before your offer a funded place to a child. </a:t>
          </a:r>
        </a:p>
      </dsp:txBody>
      <dsp:txXfrm>
        <a:off x="750" y="1496947"/>
        <a:ext cx="3038884" cy="2187996"/>
      </dsp:txXfrm>
    </dsp:sp>
    <dsp:sp modelId="{0F130A87-EFF2-422E-AA57-5B4502FA7648}">
      <dsp:nvSpPr>
        <dsp:cNvPr id="0" name=""/>
        <dsp:cNvSpPr/>
      </dsp:nvSpPr>
      <dsp:spPr>
        <a:xfrm>
          <a:off x="750" y="38282"/>
          <a:ext cx="3038884" cy="1458664"/>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00174" tIns="165100" rIns="300174" bIns="165100" numCol="1" spcCol="1270" anchor="ctr" anchorCtr="0">
          <a:noAutofit/>
        </a:bodyPr>
        <a:lstStyle/>
        <a:p>
          <a:pPr marL="0" lvl="0" indent="0" algn="l" defTabSz="2933700">
            <a:lnSpc>
              <a:spcPct val="90000"/>
            </a:lnSpc>
            <a:spcBef>
              <a:spcPct val="0"/>
            </a:spcBef>
            <a:spcAft>
              <a:spcPct val="35000"/>
            </a:spcAft>
            <a:buNone/>
          </a:pPr>
          <a:r>
            <a:rPr lang="en-GB" sz="6600" kern="1200"/>
            <a:t>01</a:t>
          </a:r>
        </a:p>
      </dsp:txBody>
      <dsp:txXfrm>
        <a:off x="750" y="38282"/>
        <a:ext cx="3038884" cy="1458664"/>
      </dsp:txXfrm>
    </dsp:sp>
    <dsp:sp modelId="{6C75DF2C-412F-4DF5-B8F3-35C4ACAC8FD0}">
      <dsp:nvSpPr>
        <dsp:cNvPr id="0" name=""/>
        <dsp:cNvSpPr/>
      </dsp:nvSpPr>
      <dsp:spPr>
        <a:xfrm>
          <a:off x="3282745" y="38282"/>
          <a:ext cx="3038884" cy="3646661"/>
        </a:xfrm>
        <a:prstGeom prst="rect">
          <a:avLst/>
        </a:prstGeom>
        <a:solidFill>
          <a:srgbClr val="FF66FF"/>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0174" tIns="0" rIns="300174" bIns="330200" numCol="1" spcCol="1270" anchor="t" anchorCtr="0">
          <a:noAutofit/>
        </a:bodyPr>
        <a:lstStyle/>
        <a:p>
          <a:pPr marL="0" lvl="0" indent="0" algn="l" defTabSz="1022350">
            <a:lnSpc>
              <a:spcPct val="90000"/>
            </a:lnSpc>
            <a:spcBef>
              <a:spcPct val="0"/>
            </a:spcBef>
            <a:spcAft>
              <a:spcPct val="35000"/>
            </a:spcAft>
            <a:buNone/>
          </a:pPr>
          <a:r>
            <a:rPr lang="en-GB" sz="2300" kern="1200" dirty="0"/>
            <a:t>You can do this within the Provider Portal on the Dashboard. </a:t>
          </a:r>
        </a:p>
      </dsp:txBody>
      <dsp:txXfrm>
        <a:off x="3282745" y="1496947"/>
        <a:ext cx="3038884" cy="2187996"/>
      </dsp:txXfrm>
    </dsp:sp>
    <dsp:sp modelId="{CA74F83E-8897-469A-BAE0-6B08CDB34F92}">
      <dsp:nvSpPr>
        <dsp:cNvPr id="0" name=""/>
        <dsp:cNvSpPr/>
      </dsp:nvSpPr>
      <dsp:spPr>
        <a:xfrm>
          <a:off x="3282745" y="38282"/>
          <a:ext cx="3038884" cy="1458664"/>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00174" tIns="165100" rIns="300174" bIns="165100" numCol="1" spcCol="1270" anchor="ctr" anchorCtr="0">
          <a:noAutofit/>
        </a:bodyPr>
        <a:lstStyle/>
        <a:p>
          <a:pPr marL="0" lvl="0" indent="0" algn="l" defTabSz="2933700">
            <a:lnSpc>
              <a:spcPct val="90000"/>
            </a:lnSpc>
            <a:spcBef>
              <a:spcPct val="0"/>
            </a:spcBef>
            <a:spcAft>
              <a:spcPct val="35000"/>
            </a:spcAft>
            <a:buNone/>
          </a:pPr>
          <a:r>
            <a:rPr lang="en-GB" sz="6600" kern="1200"/>
            <a:t>02</a:t>
          </a:r>
        </a:p>
      </dsp:txBody>
      <dsp:txXfrm>
        <a:off x="3282745" y="38282"/>
        <a:ext cx="3038884" cy="1458664"/>
      </dsp:txXfrm>
    </dsp:sp>
    <dsp:sp modelId="{0A6F0DB6-6446-4ACB-8891-40409B1679E7}">
      <dsp:nvSpPr>
        <dsp:cNvPr id="0" name=""/>
        <dsp:cNvSpPr/>
      </dsp:nvSpPr>
      <dsp:spPr>
        <a:xfrm>
          <a:off x="6564740" y="38282"/>
          <a:ext cx="3038884" cy="3646661"/>
        </a:xfrm>
        <a:prstGeom prst="rect">
          <a:avLst/>
        </a:prstGeom>
        <a:solidFill>
          <a:srgbClr val="FF66FF"/>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0174" tIns="0" rIns="300174" bIns="330200" numCol="1" spcCol="1270" anchor="t" anchorCtr="0">
          <a:noAutofit/>
        </a:bodyPr>
        <a:lstStyle/>
        <a:p>
          <a:pPr marL="0" lvl="0" indent="0" algn="l" defTabSz="1022350">
            <a:lnSpc>
              <a:spcPct val="90000"/>
            </a:lnSpc>
            <a:spcBef>
              <a:spcPct val="0"/>
            </a:spcBef>
            <a:spcAft>
              <a:spcPct val="35000"/>
            </a:spcAft>
            <a:buNone/>
          </a:pPr>
          <a:r>
            <a:rPr lang="en-GB" sz="2300" kern="1200" dirty="0"/>
            <a:t>For a step by step guide please visit the Early Years website and click the Portal Guidance section.</a:t>
          </a:r>
        </a:p>
      </dsp:txBody>
      <dsp:txXfrm>
        <a:off x="6564740" y="1496947"/>
        <a:ext cx="3038884" cy="2187996"/>
      </dsp:txXfrm>
    </dsp:sp>
    <dsp:sp modelId="{AD13E5FD-4E72-4896-8CE7-CF3C61DE70F3}">
      <dsp:nvSpPr>
        <dsp:cNvPr id="0" name=""/>
        <dsp:cNvSpPr/>
      </dsp:nvSpPr>
      <dsp:spPr>
        <a:xfrm>
          <a:off x="6564740" y="38282"/>
          <a:ext cx="3038884" cy="1458664"/>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00174" tIns="165100" rIns="300174" bIns="165100" numCol="1" spcCol="1270" anchor="ctr" anchorCtr="0">
          <a:noAutofit/>
        </a:bodyPr>
        <a:lstStyle/>
        <a:p>
          <a:pPr marL="0" lvl="0" indent="0" algn="l" defTabSz="2933700">
            <a:lnSpc>
              <a:spcPct val="90000"/>
            </a:lnSpc>
            <a:spcBef>
              <a:spcPct val="0"/>
            </a:spcBef>
            <a:spcAft>
              <a:spcPct val="35000"/>
            </a:spcAft>
            <a:buNone/>
          </a:pPr>
          <a:r>
            <a:rPr lang="en-GB" sz="6600" kern="1200" dirty="0"/>
            <a:t>03</a:t>
          </a:r>
        </a:p>
      </dsp:txBody>
      <dsp:txXfrm>
        <a:off x="6564740" y="38282"/>
        <a:ext cx="3038884" cy="145866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2DE975-8B6A-4447-BE24-47AA041E6677}">
      <dsp:nvSpPr>
        <dsp:cNvPr id="0" name=""/>
        <dsp:cNvSpPr/>
      </dsp:nvSpPr>
      <dsp:spPr>
        <a:xfrm>
          <a:off x="0" y="0"/>
          <a:ext cx="8163718" cy="1675452"/>
        </a:xfrm>
        <a:prstGeom prst="roundRect">
          <a:avLst>
            <a:gd name="adj" fmla="val 10000"/>
          </a:avLst>
        </a:prstGeom>
        <a:solidFill>
          <a:srgbClr val="E56DF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Next term is your census term which requires you to have updated your staff details by removing any staff that have left your setting and adding in any new staff members. You may also need to update your Provider details</a:t>
          </a:r>
          <a:endParaRPr lang="en-US" sz="2100" kern="1200" dirty="0"/>
        </a:p>
      </dsp:txBody>
      <dsp:txXfrm>
        <a:off x="49072" y="49072"/>
        <a:ext cx="6432008" cy="1577308"/>
      </dsp:txXfrm>
    </dsp:sp>
    <dsp:sp modelId="{A4D9A3B6-9343-4C64-8E8D-058163E9B4B3}">
      <dsp:nvSpPr>
        <dsp:cNvPr id="0" name=""/>
        <dsp:cNvSpPr/>
      </dsp:nvSpPr>
      <dsp:spPr>
        <a:xfrm>
          <a:off x="1440656" y="2047774"/>
          <a:ext cx="8163718" cy="1675452"/>
        </a:xfrm>
        <a:prstGeom prst="roundRect">
          <a:avLst>
            <a:gd name="adj" fmla="val 10000"/>
          </a:avLst>
        </a:prstGeom>
        <a:solidFill>
          <a:srgbClr val="E56DF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Please see the videos within the Portal Guidance page for a step-by-step guide on how to do this.</a:t>
          </a:r>
          <a:endParaRPr lang="en-US" sz="2100" kern="1200" dirty="0"/>
        </a:p>
      </dsp:txBody>
      <dsp:txXfrm>
        <a:off x="1489728" y="2096846"/>
        <a:ext cx="5535874" cy="1577308"/>
      </dsp:txXfrm>
    </dsp:sp>
    <dsp:sp modelId="{DFF83BC9-C69E-43EB-8964-3708087EA3D0}">
      <dsp:nvSpPr>
        <dsp:cNvPr id="0" name=""/>
        <dsp:cNvSpPr/>
      </dsp:nvSpPr>
      <dsp:spPr>
        <a:xfrm>
          <a:off x="7074674" y="1317091"/>
          <a:ext cx="1089043" cy="1089043"/>
        </a:xfrm>
        <a:prstGeom prst="downArrow">
          <a:avLst>
            <a:gd name="adj1" fmla="val 55000"/>
            <a:gd name="adj2" fmla="val 45000"/>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319709" y="1317091"/>
        <a:ext cx="598973" cy="81950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4B698-E630-4566-ABBE-839F9E9D2457}">
      <dsp:nvSpPr>
        <dsp:cNvPr id="0" name=""/>
        <dsp:cNvSpPr/>
      </dsp:nvSpPr>
      <dsp:spPr>
        <a:xfrm>
          <a:off x="0" y="2247164"/>
          <a:ext cx="9604375" cy="1474383"/>
        </a:xfrm>
        <a:prstGeom prst="rect">
          <a:avLst/>
        </a:prstGeom>
        <a:solidFill>
          <a:schemeClr val="accent3"/>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GB" sz="2200" kern="1200" dirty="0"/>
            <a:t>If you havent yet published your rates you will need to do so by the 31</a:t>
          </a:r>
          <a:r>
            <a:rPr lang="en-GB" sz="2200" kern="1200" baseline="30000" dirty="0"/>
            <a:t>st</a:t>
          </a:r>
          <a:r>
            <a:rPr lang="en-GB" sz="2200" kern="1200" dirty="0"/>
            <a:t> December.</a:t>
          </a:r>
          <a:endParaRPr lang="en-US" sz="2200" kern="1200" dirty="0"/>
        </a:p>
      </dsp:txBody>
      <dsp:txXfrm>
        <a:off x="0" y="2247164"/>
        <a:ext cx="9604375" cy="1474383"/>
      </dsp:txXfrm>
    </dsp:sp>
    <dsp:sp modelId="{0C6F697B-5A7D-4575-B168-7382D6DE3CBA}">
      <dsp:nvSpPr>
        <dsp:cNvPr id="0" name=""/>
        <dsp:cNvSpPr/>
      </dsp:nvSpPr>
      <dsp:spPr>
        <a:xfrm rot="10800000">
          <a:off x="0" y="1678"/>
          <a:ext cx="9604375" cy="2267601"/>
        </a:xfrm>
        <a:prstGeom prst="upArrowCallou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GB" sz="2200" kern="1200"/>
            <a:t>The DFE announced earlier in the year that providers who have more than 10 children registered at their setting must publish their rates. This can be published within your own website or on the FIS webpage (through the provider portal).</a:t>
          </a:r>
          <a:endParaRPr lang="en-US" sz="2200" kern="1200"/>
        </a:p>
      </dsp:txBody>
      <dsp:txXfrm rot="10800000">
        <a:off x="0" y="1678"/>
        <a:ext cx="9604375" cy="1473419"/>
      </dsp:txXfrm>
    </dsp:sp>
  </dsp:spTree>
</dsp:drawing>
</file>

<file path=ppt/diagrams/layout1.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3.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4.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B87FCE7-76CF-49F0-A414-68EF15BFA60E}" type="datetimeFigureOut">
              <a:rPr lang="en-GB" smtClean="0"/>
              <a:t>12/11/2025</a:t>
            </a:fld>
            <a:endParaRPr lang="en-GB"/>
          </a:p>
        </p:txBody>
      </p:sp>
      <p:sp>
        <p:nvSpPr>
          <p:cNvPr id="5" name="Footer Placeholder 4"/>
          <p:cNvSpPr>
            <a:spLocks noGrp="1"/>
          </p:cNvSpPr>
          <p:nvPr>
            <p:ph type="ftr" sz="quarter" idx="11"/>
          </p:nvPr>
        </p:nvSpPr>
        <p:spPr>
          <a:xfrm>
            <a:off x="2416500" y="329307"/>
            <a:ext cx="4973915" cy="309201"/>
          </a:xfrm>
        </p:spPr>
        <p:txBody>
          <a:bodyPr/>
          <a:lstStyle/>
          <a:p>
            <a:endParaRPr lang="en-GB"/>
          </a:p>
        </p:txBody>
      </p:sp>
      <p:sp>
        <p:nvSpPr>
          <p:cNvPr id="6" name="Slide Number Placeholder 5"/>
          <p:cNvSpPr>
            <a:spLocks noGrp="1"/>
          </p:cNvSpPr>
          <p:nvPr>
            <p:ph type="sldNum" sz="quarter" idx="12"/>
          </p:nvPr>
        </p:nvSpPr>
        <p:spPr>
          <a:xfrm>
            <a:off x="1437664" y="798973"/>
            <a:ext cx="811019" cy="503578"/>
          </a:xfrm>
        </p:spPr>
        <p:txBody>
          <a:bodyPr/>
          <a:lstStyle/>
          <a:p>
            <a:fld id="{5962CADA-3900-43A3-96D5-3A30174A9E69}" type="slidenum">
              <a:rPr lang="en-GB" smtClean="0"/>
              <a:t>‹#›</a:t>
            </a:fld>
            <a:endParaRPr lang="en-GB"/>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61274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87FCE7-76CF-49F0-A414-68EF15BFA60E}" type="datetimeFigureOut">
              <a:rPr lang="en-GB" smtClean="0"/>
              <a:t>12/11/2025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2CADA-3900-43A3-96D5-3A30174A9E69}" type="slidenum">
              <a:rPr lang="en-GB" smtClean="0"/>
              <a:t>‹#›</a:t>
            </a:fld>
            <a:endParaRPr lang="en-GB"/>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49822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87FCE7-76CF-49F0-A414-68EF15BFA60E}" type="datetimeFigureOut">
              <a:rPr lang="en-GB" smtClean="0"/>
              <a:t>12/11/2025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2CADA-3900-43A3-96D5-3A30174A9E69}" type="slidenum">
              <a:rPr lang="en-GB" smtClean="0"/>
              <a:t>‹#›</a:t>
            </a:fld>
            <a:endParaRPr lang="en-GB"/>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61497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87FCE7-76CF-49F0-A414-68EF15BFA60E}" type="datetimeFigureOut">
              <a:rPr lang="en-GB" smtClean="0"/>
              <a:t>12/11/2025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2CADA-3900-43A3-96D5-3A30174A9E69}" type="slidenum">
              <a:rPr lang="en-GB" smtClean="0"/>
              <a:t>‹#›</a:t>
            </a:fld>
            <a:endParaRPr lang="en-GB"/>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97800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87FCE7-76CF-49F0-A414-68EF15BFA60E}" type="datetimeFigureOut">
              <a:rPr lang="en-GB" smtClean="0"/>
              <a:t>12/11/2025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2CADA-3900-43A3-96D5-3A30174A9E69}" type="slidenum">
              <a:rPr lang="en-GB" smtClean="0"/>
              <a:t>‹#›</a:t>
            </a:fld>
            <a:endParaRPr lang="en-GB"/>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74075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87FCE7-76CF-49F0-A414-68EF15BFA60E}" type="datetimeFigureOut">
              <a:rPr lang="en-GB" smtClean="0"/>
              <a:t>12/11/2025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2CADA-3900-43A3-96D5-3A30174A9E69}" type="slidenum">
              <a:rPr lang="en-GB" smtClean="0"/>
              <a:t>‹#›</a:t>
            </a:fld>
            <a:endParaRPr lang="en-GB"/>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13405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87FCE7-76CF-49F0-A414-68EF15BFA60E}" type="datetimeFigureOut">
              <a:rPr lang="en-GB" smtClean="0"/>
              <a:t>12/11/2025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962CADA-3900-43A3-96D5-3A30174A9E69}" type="slidenum">
              <a:rPr lang="en-GB" smtClean="0"/>
              <a:t>‹#›</a:t>
            </a:fld>
            <a:endParaRPr lang="en-GB"/>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49359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87FCE7-76CF-49F0-A414-68EF15BFA60E}" type="datetimeFigureOut">
              <a:rPr lang="en-GB" smtClean="0"/>
              <a:t>12/11/2025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962CADA-3900-43A3-96D5-3A30174A9E69}" type="slidenum">
              <a:rPr lang="en-GB" smtClean="0"/>
              <a:t>‹#›</a:t>
            </a:fld>
            <a:endParaRPr lang="en-GB"/>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36358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87FCE7-76CF-49F0-A414-68EF15BFA60E}" type="datetimeFigureOut">
              <a:rPr lang="en-GB" smtClean="0"/>
              <a:t>12/11/2025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962CADA-3900-43A3-96D5-3A30174A9E69}" type="slidenum">
              <a:rPr lang="en-GB" smtClean="0"/>
              <a:t>‹#›</a:t>
            </a:fld>
            <a:endParaRPr lang="en-GB"/>
          </a:p>
        </p:txBody>
      </p:sp>
    </p:spTree>
    <p:extLst>
      <p:ext uri="{BB962C8B-B14F-4D97-AF65-F5344CB8AC3E}">
        <p14:creationId xmlns:p14="http://schemas.microsoft.com/office/powerpoint/2010/main" val="4080149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B87FCE7-76CF-49F0-A414-68EF15BFA60E}" type="datetimeFigureOut">
              <a:rPr lang="en-GB" smtClean="0"/>
              <a:t>12/11/2025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2CADA-3900-43A3-96D5-3A30174A9E69}" type="slidenum">
              <a:rPr lang="en-GB" smtClean="0"/>
              <a:t>‹#›</a:t>
            </a:fld>
            <a:endParaRPr lang="en-GB"/>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08917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BB87FCE7-76CF-49F0-A414-68EF15BFA60E}" type="datetimeFigureOut">
              <a:rPr lang="en-GB" smtClean="0"/>
              <a:t>12/11/2025</a:t>
            </a:fld>
            <a:endParaRPr lang="en-GB"/>
          </a:p>
        </p:txBody>
      </p:sp>
      <p:sp>
        <p:nvSpPr>
          <p:cNvPr id="6" name="Footer Placeholder 5"/>
          <p:cNvSpPr>
            <a:spLocks noGrp="1"/>
          </p:cNvSpPr>
          <p:nvPr>
            <p:ph type="ftr" sz="quarter" idx="11"/>
          </p:nvPr>
        </p:nvSpPr>
        <p:spPr>
          <a:xfrm>
            <a:off x="1447382" y="318640"/>
            <a:ext cx="5541004" cy="320931"/>
          </a:xfrm>
        </p:spPr>
        <p:txBody>
          <a:bodyPr/>
          <a:lstStyle/>
          <a:p>
            <a:endParaRPr lang="en-GB"/>
          </a:p>
        </p:txBody>
      </p:sp>
      <p:sp>
        <p:nvSpPr>
          <p:cNvPr id="7" name="Slide Number Placeholder 6"/>
          <p:cNvSpPr>
            <a:spLocks noGrp="1"/>
          </p:cNvSpPr>
          <p:nvPr>
            <p:ph type="sldNum" sz="quarter" idx="12"/>
          </p:nvPr>
        </p:nvSpPr>
        <p:spPr/>
        <p:txBody>
          <a:bodyPr/>
          <a:lstStyle/>
          <a:p>
            <a:fld id="{5962CADA-3900-43A3-96D5-3A30174A9E69}" type="slidenum">
              <a:rPr lang="en-GB" smtClean="0"/>
              <a:t>‹#›</a:t>
            </a:fld>
            <a:endParaRPr lang="en-GB"/>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62337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B87FCE7-76CF-49F0-A414-68EF15BFA60E}" type="datetimeFigureOut">
              <a:rPr lang="en-GB" smtClean="0"/>
              <a:t>12/11/2025</a:t>
            </a:fld>
            <a:endParaRPr lang="en-GB"/>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962CADA-3900-43A3-96D5-3A30174A9E69}" type="slidenum">
              <a:rPr lang="en-GB" smtClean="0"/>
              <a:t>‹#›</a:t>
            </a:fld>
            <a:endParaRPr lang="en-GB"/>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2C28692F-B6B2-71A2-6473-B7CCDD5227DA}"/>
              </a:ext>
            </a:extLst>
          </p:cNvPr>
          <p:cNvSpPr txBox="1"/>
          <p:nvPr userDrawn="1">
            <p:extLst>
              <p:ext uri="{1162E1C5-73C7-4A58-AE30-91384D911F3F}">
                <p184:classification xmlns:p184="http://schemas.microsoft.com/office/powerpoint/2018/4/main" val="ftr"/>
              </p:ext>
            </p:extLst>
          </p:nvPr>
        </p:nvSpPr>
        <p:spPr>
          <a:xfrm>
            <a:off x="63500" y="6642100"/>
            <a:ext cx="488950" cy="152400"/>
          </a:xfrm>
          <a:prstGeom prst="rect">
            <a:avLst/>
          </a:prstGeom>
        </p:spPr>
        <p:txBody>
          <a:bodyPr horzOverflow="overflow" lIns="0" tIns="0" rIns="0" bIns="0">
            <a:spAutoFit/>
          </a:bodyPr>
          <a:lstStyle/>
          <a:p>
            <a:pPr algn="l"/>
            <a:r>
              <a:rPr lang="en-GB" sz="1000">
                <a:solidFill>
                  <a:srgbClr val="000000">
                    <a:alpha val="50000"/>
                  </a:srgbClr>
                </a:solidFill>
                <a:latin typeface="Calibri" panose="020F0502020204030204" pitchFamily="34" charset="0"/>
                <a:ea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106641250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35794-AF71-6556-E175-1E8B87F2D266}"/>
              </a:ext>
            </a:extLst>
          </p:cNvPr>
          <p:cNvSpPr>
            <a:spLocks noGrp="1"/>
          </p:cNvSpPr>
          <p:nvPr>
            <p:ph type="title"/>
          </p:nvPr>
        </p:nvSpPr>
        <p:spPr>
          <a:xfrm>
            <a:off x="1451579" y="681037"/>
            <a:ext cx="9603275" cy="1049235"/>
          </a:xfrm>
        </p:spPr>
        <p:txBody>
          <a:bodyPr vert="horz" lIns="91440" tIns="45720" rIns="91440" bIns="45720" rtlCol="0" anchor="ctr">
            <a:noAutofit/>
          </a:bodyPr>
          <a:lstStyle/>
          <a:p>
            <a:pPr algn="ctr"/>
            <a:r>
              <a:rPr lang="en-US" sz="5400" kern="1200" dirty="0">
                <a:solidFill>
                  <a:schemeClr val="tx1"/>
                </a:solidFill>
                <a:latin typeface="+mj-lt"/>
                <a:ea typeface="+mj-ea"/>
                <a:cs typeface="+mj-cs"/>
              </a:rPr>
              <a:t>Preparing for the Spring Term</a:t>
            </a:r>
          </a:p>
        </p:txBody>
      </p:sp>
      <p:graphicFrame>
        <p:nvGraphicFramePr>
          <p:cNvPr id="5" name="TextBox 2">
            <a:extLst>
              <a:ext uri="{FF2B5EF4-FFF2-40B4-BE49-F238E27FC236}">
                <a16:creationId xmlns:a16="http://schemas.microsoft.com/office/drawing/2014/main" id="{8D1D631D-B4F3-4A05-80A2-16B45BC26A5C}"/>
              </a:ext>
            </a:extLst>
          </p:cNvPr>
          <p:cNvGraphicFramePr/>
          <p:nvPr>
            <p:extLst>
              <p:ext uri="{D42A27DB-BD31-4B8C-83A1-F6EECF244321}">
                <p14:modId xmlns:p14="http://schemas.microsoft.com/office/powerpoint/2010/main" val="500420822"/>
              </p:ext>
            </p:extLst>
          </p:nvPr>
        </p:nvGraphicFramePr>
        <p:xfrm>
          <a:off x="838200" y="2228087"/>
          <a:ext cx="10515600" cy="3948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0006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A2A3B-B1CA-B7E1-678C-3BD21F1F62DA}"/>
              </a:ext>
            </a:extLst>
          </p:cNvPr>
          <p:cNvSpPr>
            <a:spLocks noGrp="1"/>
          </p:cNvSpPr>
          <p:nvPr>
            <p:ph type="title"/>
          </p:nvPr>
        </p:nvSpPr>
        <p:spPr/>
        <p:txBody>
          <a:bodyPr vert="horz" lIns="91440" tIns="45720" rIns="91440" bIns="45720" rtlCol="0" anchor="ctr">
            <a:normAutofit/>
          </a:bodyPr>
          <a:lstStyle/>
          <a:p>
            <a:pPr algn="ctr"/>
            <a:r>
              <a:rPr lang="en-US" sz="4900" kern="1200" dirty="0">
                <a:solidFill>
                  <a:schemeClr val="tx1"/>
                </a:solidFill>
                <a:latin typeface="+mj-lt"/>
                <a:ea typeface="+mj-ea"/>
                <a:cs typeface="+mj-cs"/>
              </a:rPr>
              <a:t>Estimated Headcount</a:t>
            </a:r>
          </a:p>
        </p:txBody>
      </p:sp>
      <p:graphicFrame>
        <p:nvGraphicFramePr>
          <p:cNvPr id="5" name="TextBox 2">
            <a:extLst>
              <a:ext uri="{FF2B5EF4-FFF2-40B4-BE49-F238E27FC236}">
                <a16:creationId xmlns:a16="http://schemas.microsoft.com/office/drawing/2014/main" id="{B7E2B172-463C-1CCF-3B01-BB5825EA88A6}"/>
              </a:ext>
            </a:extLst>
          </p:cNvPr>
          <p:cNvGraphicFramePr/>
          <p:nvPr>
            <p:extLst>
              <p:ext uri="{D42A27DB-BD31-4B8C-83A1-F6EECF244321}">
                <p14:modId xmlns:p14="http://schemas.microsoft.com/office/powerpoint/2010/main" val="2696930221"/>
              </p:ext>
            </p:extLst>
          </p:nvPr>
        </p:nvGraphicFramePr>
        <p:xfrm>
          <a:off x="838200" y="2544209"/>
          <a:ext cx="10515600" cy="36327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0219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84578A-4EA9-2EA7-935B-4EA50B1EC2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029CA-432F-5857-79A6-F0C5E032D148}"/>
              </a:ext>
            </a:extLst>
          </p:cNvPr>
          <p:cNvSpPr>
            <a:spLocks noGrp="1"/>
          </p:cNvSpPr>
          <p:nvPr>
            <p:ph type="title"/>
          </p:nvPr>
        </p:nvSpPr>
        <p:spPr>
          <a:xfrm>
            <a:off x="1750525" y="771862"/>
            <a:ext cx="9603275" cy="1049235"/>
          </a:xfrm>
        </p:spPr>
        <p:txBody>
          <a:bodyPr vert="horz" lIns="91440" tIns="45720" rIns="91440" bIns="45720" rtlCol="0" anchor="ctr">
            <a:noAutofit/>
          </a:bodyPr>
          <a:lstStyle/>
          <a:p>
            <a:pPr algn="ctr"/>
            <a:r>
              <a:rPr lang="en-GB" sz="4900" dirty="0"/>
              <a:t>EYR01 Parent Declaration Form</a:t>
            </a:r>
            <a:endParaRPr lang="en-US" sz="4900" kern="1200" dirty="0">
              <a:solidFill>
                <a:schemeClr val="tx1"/>
              </a:solidFill>
              <a:latin typeface="+mj-lt"/>
              <a:ea typeface="+mj-ea"/>
              <a:cs typeface="+mj-cs"/>
            </a:endParaRPr>
          </a:p>
        </p:txBody>
      </p:sp>
      <p:graphicFrame>
        <p:nvGraphicFramePr>
          <p:cNvPr id="5" name="TextBox 2">
            <a:extLst>
              <a:ext uri="{FF2B5EF4-FFF2-40B4-BE49-F238E27FC236}">
                <a16:creationId xmlns:a16="http://schemas.microsoft.com/office/drawing/2014/main" id="{59B47B09-FEF7-2930-789B-1AD66C742450}"/>
              </a:ext>
            </a:extLst>
          </p:cNvPr>
          <p:cNvGraphicFramePr/>
          <p:nvPr>
            <p:extLst>
              <p:ext uri="{D42A27DB-BD31-4B8C-83A1-F6EECF244321}">
                <p14:modId xmlns:p14="http://schemas.microsoft.com/office/powerpoint/2010/main" val="615177447"/>
              </p:ext>
            </p:extLst>
          </p:nvPr>
        </p:nvGraphicFramePr>
        <p:xfrm>
          <a:off x="696686" y="2707059"/>
          <a:ext cx="10657114" cy="25772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94665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3D55AEBB-88D9-3C99-9B88-6889255FB242}"/>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17424F32-2789-4FF9-8E8A-1252284BF6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pic>
        <p:nvPicPr>
          <p:cNvPr id="8" name="Picture 7">
            <a:extLst>
              <a:ext uri="{FF2B5EF4-FFF2-40B4-BE49-F238E27FC236}">
                <a16:creationId xmlns:a16="http://schemas.microsoft.com/office/drawing/2014/main" id="{D708C46E-BB60-4B97-8327-D3A475C008E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4" name="Straight Connector 13">
            <a:extLst>
              <a:ext uri="{FF2B5EF4-FFF2-40B4-BE49-F238E27FC236}">
                <a16:creationId xmlns:a16="http://schemas.microsoft.com/office/drawing/2014/main" id="{8042755C-F24C-4D08-8E4C-E646382C363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3E94A00-1A92-47F4-9E2D-E51DFF9016D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8" name="Rectangle 17">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83FC73-617B-553D-13C9-A97735F866E4}"/>
              </a:ext>
            </a:extLst>
          </p:cNvPr>
          <p:cNvSpPr>
            <a:spLocks noGrp="1"/>
          </p:cNvSpPr>
          <p:nvPr>
            <p:ph type="title"/>
          </p:nvPr>
        </p:nvSpPr>
        <p:spPr>
          <a:xfrm>
            <a:off x="1451579" y="804519"/>
            <a:ext cx="9603275" cy="1049235"/>
          </a:xfrm>
        </p:spPr>
        <p:txBody>
          <a:bodyPr vert="horz" lIns="91440" tIns="45720" rIns="91440" bIns="45720" rtlCol="0" anchor="t">
            <a:normAutofit fontScale="90000"/>
          </a:bodyPr>
          <a:lstStyle/>
          <a:p>
            <a:r>
              <a:rPr lang="en-US" sz="5400" dirty="0"/>
              <a:t>Checking an Eligibility code</a:t>
            </a:r>
          </a:p>
        </p:txBody>
      </p:sp>
      <p:cxnSp>
        <p:nvCxnSpPr>
          <p:cNvPr id="20" name="Straight Connector 19">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2" name="Rectangle 21">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5" name="TextBox 2">
            <a:extLst>
              <a:ext uri="{FF2B5EF4-FFF2-40B4-BE49-F238E27FC236}">
                <a16:creationId xmlns:a16="http://schemas.microsoft.com/office/drawing/2014/main" id="{9732D22D-21DB-3051-E01F-AB4F48B630D8}"/>
              </a:ext>
            </a:extLst>
          </p:cNvPr>
          <p:cNvGraphicFramePr/>
          <p:nvPr>
            <p:extLst>
              <p:ext uri="{D42A27DB-BD31-4B8C-83A1-F6EECF244321}">
                <p14:modId xmlns:p14="http://schemas.microsoft.com/office/powerpoint/2010/main" val="2006702555"/>
              </p:ext>
            </p:extLst>
          </p:nvPr>
        </p:nvGraphicFramePr>
        <p:xfrm>
          <a:off x="1450975" y="2331497"/>
          <a:ext cx="9604375" cy="37232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30004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7424F32-2789-4FF9-8E8A-1252284BF6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pic>
        <p:nvPicPr>
          <p:cNvPr id="11" name="Picture 10">
            <a:extLst>
              <a:ext uri="{FF2B5EF4-FFF2-40B4-BE49-F238E27FC236}">
                <a16:creationId xmlns:a16="http://schemas.microsoft.com/office/drawing/2014/main" id="{D708C46E-BB60-4B97-8327-D3A475C008E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3" name="Straight Connector 12">
            <a:extLst>
              <a:ext uri="{FF2B5EF4-FFF2-40B4-BE49-F238E27FC236}">
                <a16:creationId xmlns:a16="http://schemas.microsoft.com/office/drawing/2014/main" id="{8042755C-F24C-4D08-8E4C-E646382C363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3E94A00-1A92-47F4-9E2D-E51DFF9016D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7" name="Rectangle 16">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6428786-3194-43FD-B92C-90AD675117FA}"/>
              </a:ext>
            </a:extLst>
          </p:cNvPr>
          <p:cNvSpPr>
            <a:spLocks noGrp="1"/>
          </p:cNvSpPr>
          <p:nvPr>
            <p:ph type="title"/>
          </p:nvPr>
        </p:nvSpPr>
        <p:spPr>
          <a:xfrm>
            <a:off x="1450975" y="485121"/>
            <a:ext cx="9603275" cy="1049235"/>
          </a:xfrm>
        </p:spPr>
        <p:txBody>
          <a:bodyPr vert="horz" lIns="91440" tIns="45720" rIns="91440" bIns="45720" rtlCol="0" anchor="t">
            <a:noAutofit/>
          </a:bodyPr>
          <a:lstStyle/>
          <a:p>
            <a:pPr algn="ctr"/>
            <a:r>
              <a:rPr lang="en-US" sz="4900" dirty="0"/>
              <a:t>have YOU UPDATED YOUR STAFF and Provider DETAILS?</a:t>
            </a:r>
          </a:p>
        </p:txBody>
      </p:sp>
      <p:cxnSp>
        <p:nvCxnSpPr>
          <p:cNvPr id="19" name="Straight Connector 18">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1" name="Rectangle 20">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5" name="TextBox 2">
            <a:extLst>
              <a:ext uri="{FF2B5EF4-FFF2-40B4-BE49-F238E27FC236}">
                <a16:creationId xmlns:a16="http://schemas.microsoft.com/office/drawing/2014/main" id="{23FE73AC-4FBF-37F3-76EC-3CAECAE94AD0}"/>
              </a:ext>
            </a:extLst>
          </p:cNvPr>
          <p:cNvGraphicFramePr/>
          <p:nvPr>
            <p:extLst>
              <p:ext uri="{D42A27DB-BD31-4B8C-83A1-F6EECF244321}">
                <p14:modId xmlns:p14="http://schemas.microsoft.com/office/powerpoint/2010/main" val="3701747251"/>
              </p:ext>
            </p:extLst>
          </p:nvPr>
        </p:nvGraphicFramePr>
        <p:xfrm>
          <a:off x="1450975" y="2331497"/>
          <a:ext cx="9604375" cy="37232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82402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7424F32-2789-4FF9-8E8A-1252284BF6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pic>
        <p:nvPicPr>
          <p:cNvPr id="11" name="Picture 10">
            <a:extLst>
              <a:ext uri="{FF2B5EF4-FFF2-40B4-BE49-F238E27FC236}">
                <a16:creationId xmlns:a16="http://schemas.microsoft.com/office/drawing/2014/main" id="{D708C46E-BB60-4B97-8327-D3A475C008E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3" name="Straight Connector 12">
            <a:extLst>
              <a:ext uri="{FF2B5EF4-FFF2-40B4-BE49-F238E27FC236}">
                <a16:creationId xmlns:a16="http://schemas.microsoft.com/office/drawing/2014/main" id="{8042755C-F24C-4D08-8E4C-E646382C363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3E94A00-1A92-47F4-9E2D-E51DFF9016D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7" name="Rectangle 16">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775D89-3BE2-49E8-6006-6EE260D12DC9}"/>
              </a:ext>
            </a:extLst>
          </p:cNvPr>
          <p:cNvSpPr>
            <a:spLocks noGrp="1"/>
          </p:cNvSpPr>
          <p:nvPr>
            <p:ph type="title"/>
          </p:nvPr>
        </p:nvSpPr>
        <p:spPr>
          <a:xfrm>
            <a:off x="1451578" y="485121"/>
            <a:ext cx="9603275" cy="1049235"/>
          </a:xfrm>
        </p:spPr>
        <p:txBody>
          <a:bodyPr vert="horz" lIns="91440" tIns="45720" rIns="91440" bIns="45720" rtlCol="0" anchor="t">
            <a:noAutofit/>
          </a:bodyPr>
          <a:lstStyle/>
          <a:p>
            <a:pPr algn="ctr"/>
            <a:r>
              <a:rPr lang="en-US" sz="4900" dirty="0"/>
              <a:t>Have you published your rates?</a:t>
            </a:r>
          </a:p>
        </p:txBody>
      </p:sp>
      <p:cxnSp>
        <p:nvCxnSpPr>
          <p:cNvPr id="19" name="Straight Connector 18">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1" name="Rectangle 20">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5" name="TextBox 2">
            <a:extLst>
              <a:ext uri="{FF2B5EF4-FFF2-40B4-BE49-F238E27FC236}">
                <a16:creationId xmlns:a16="http://schemas.microsoft.com/office/drawing/2014/main" id="{34BC97D8-85B5-A5C0-F079-C80297C833E0}"/>
              </a:ext>
            </a:extLst>
          </p:cNvPr>
          <p:cNvGraphicFramePr/>
          <p:nvPr>
            <p:extLst>
              <p:ext uri="{D42A27DB-BD31-4B8C-83A1-F6EECF244321}">
                <p14:modId xmlns:p14="http://schemas.microsoft.com/office/powerpoint/2010/main" val="1159944000"/>
              </p:ext>
            </p:extLst>
          </p:nvPr>
        </p:nvGraphicFramePr>
        <p:xfrm>
          <a:off x="1450975" y="2331497"/>
          <a:ext cx="9604375" cy="37232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6913114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1519</TotalTime>
  <Words>399</Words>
  <Application>Microsoft Office PowerPoint</Application>
  <PresentationFormat>Widescreen</PresentationFormat>
  <Paragraphs>24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Gill Sans MT</vt:lpstr>
      <vt:lpstr>Gallery</vt:lpstr>
      <vt:lpstr>Preparing for the Spring Term</vt:lpstr>
      <vt:lpstr>Estimated Headcount</vt:lpstr>
      <vt:lpstr>EYR01 Parent Declaration Form</vt:lpstr>
      <vt:lpstr>Checking an Eligibility code</vt:lpstr>
      <vt:lpstr>have YOU UPDATED YOUR STAFF and Provider DETAILS?</vt:lpstr>
      <vt:lpstr>Have you published your rates?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Shamikah Gilling</dc:creator>
  <cp:lastModifiedBy>Shamikah Gilling</cp:lastModifiedBy>
  <cp:revision>1</cp:revision>
  <dcterms:created xsi:type="dcterms:W3CDTF">2025-08-29T10:36:09Z</dcterms:created>
  <dcterms:modified xsi:type="dcterms:W3CDTF">2025-11-12T13:33:01Z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9fc0e63-07aa-4a42-9f0d-00e32f43700c_Enabled">
    <vt:lpwstr>true</vt:lpwstr>
  </property>
  <property fmtid="{D5CDD505-2E9C-101B-9397-08002B2CF9AE}" pid="3" name="MSIP_Label_e9fc0e63-07aa-4a42-9f0d-00e32f43700c_SetDate">
    <vt:lpwstr>2025-11-12T13:32:24Z</vt:lpwstr>
  </property>
  <property fmtid="{D5CDD505-2E9C-101B-9397-08002B2CF9AE}" pid="4" name="MSIP_Label_e9fc0e63-07aa-4a42-9f0d-00e32f43700c_Method">
    <vt:lpwstr>Standard</vt:lpwstr>
  </property>
  <property fmtid="{D5CDD505-2E9C-101B-9397-08002B2CF9AE}" pid="5" name="MSIP_Label_e9fc0e63-07aa-4a42-9f0d-00e32f43700c_Name">
    <vt:lpwstr>OFFICIAL - Internal</vt:lpwstr>
  </property>
  <property fmtid="{D5CDD505-2E9C-101B-9397-08002B2CF9AE}" pid="6" name="MSIP_Label_e9fc0e63-07aa-4a42-9f0d-00e32f43700c_SiteId">
    <vt:lpwstr>6378a7a5-0f21-4482-aee0-897eb7de331f</vt:lpwstr>
  </property>
  <property fmtid="{D5CDD505-2E9C-101B-9397-08002B2CF9AE}" pid="7" name="MSIP_Label_e9fc0e63-07aa-4a42-9f0d-00e32f43700c_ActionId">
    <vt:lpwstr>6a7313ab-8e55-4fd3-b684-03a09acb94f7</vt:lpwstr>
  </property>
  <property fmtid="{D5CDD505-2E9C-101B-9397-08002B2CF9AE}" pid="8" name="MSIP_Label_e9fc0e63-07aa-4a42-9f0d-00e32f43700c_ContentBits">
    <vt:lpwstr>2</vt:lpwstr>
  </property>
  <property fmtid="{D5CDD505-2E9C-101B-9397-08002B2CF9AE}" pid="9" name="MSIP_Label_e9fc0e63-07aa-4a42-9f0d-00e32f43700c_Tag">
    <vt:lpwstr>10, 3, 0, 1</vt:lpwstr>
  </property>
  <property fmtid="{D5CDD505-2E9C-101B-9397-08002B2CF9AE}" pid="10" name="ClassificationContentMarkingFooterLocations">
    <vt:lpwstr>Gallery:11</vt:lpwstr>
  </property>
  <property fmtid="{D5CDD505-2E9C-101B-9397-08002B2CF9AE}" pid="11" name="ClassificationContentMarkingFooterText">
    <vt:lpwstr>OFFICIAL</vt:lpwstr>
  </property>
</Properties>
</file>