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0784C9D-606F-4D0A-9D5A-445E76212C89}" v="34" dt="2025-12-04T09:44:57.94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97" d="100"/>
          <a:sy n="97" d="100"/>
        </p:scale>
        <p:origin x="1110"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amikah Gilling" userId="35a42065-9fa4-49e0-89ba-259238a628bf" providerId="ADAL" clId="{15DA0DFF-C78A-49FD-98C8-7E64B31F776F}"/>
    <pc:docChg chg="modSld">
      <pc:chgData name="Shamikah Gilling" userId="35a42065-9fa4-49e0-89ba-259238a628bf" providerId="ADAL" clId="{15DA0DFF-C78A-49FD-98C8-7E64B31F776F}" dt="2025-12-04T09:45:03.600" v="20" actId="1076"/>
      <pc:docMkLst>
        <pc:docMk/>
      </pc:docMkLst>
      <pc:sldChg chg="addSp delSp modSp mod">
        <pc:chgData name="Shamikah Gilling" userId="35a42065-9fa4-49e0-89ba-259238a628bf" providerId="ADAL" clId="{15DA0DFF-C78A-49FD-98C8-7E64B31F776F}" dt="2025-12-04T09:45:03.600" v="20" actId="1076"/>
        <pc:sldMkLst>
          <pc:docMk/>
          <pc:sldMk cId="1724548748" sldId="256"/>
        </pc:sldMkLst>
        <pc:picChg chg="add mod">
          <ac:chgData name="Shamikah Gilling" userId="35a42065-9fa4-49e0-89ba-259238a628bf" providerId="ADAL" clId="{15DA0DFF-C78A-49FD-98C8-7E64B31F776F}" dt="2025-12-04T09:45:03.600" v="20" actId="1076"/>
          <ac:picMkLst>
            <pc:docMk/>
            <pc:sldMk cId="1724548748" sldId="256"/>
            <ac:picMk id="4" creationId="{A49189C3-E9E7-5AAD-E46D-FAB4357175D9}"/>
          </ac:picMkLst>
        </pc:picChg>
        <pc:picChg chg="add del mod">
          <ac:chgData name="Shamikah Gilling" userId="35a42065-9fa4-49e0-89ba-259238a628bf" providerId="ADAL" clId="{15DA0DFF-C78A-49FD-98C8-7E64B31F776F}" dt="2025-12-04T08:25:22.504" v="13" actId="1076"/>
          <ac:picMkLst>
            <pc:docMk/>
            <pc:sldMk cId="1724548748" sldId="256"/>
            <ac:picMk id="50" creationId="{EA95BDFB-880A-C163-B4F5-37D10016F568}"/>
          </ac:picMkLst>
        </pc:picChg>
        <pc:picChg chg="add del mod">
          <ac:chgData name="Shamikah Gilling" userId="35a42065-9fa4-49e0-89ba-259238a628bf" providerId="ADAL" clId="{15DA0DFF-C78A-49FD-98C8-7E64B31F776F}" dt="2025-12-04T08:25:22.504" v="13" actId="1076"/>
          <ac:picMkLst>
            <pc:docMk/>
            <pc:sldMk cId="1724548748" sldId="256"/>
            <ac:picMk id="1026" creationId="{EAE3BA7B-56AB-4A41-2EB6-3C6D94694D0C}"/>
          </ac:picMkLst>
        </pc:picChg>
        <pc:picChg chg="add del mod">
          <ac:chgData name="Shamikah Gilling" userId="35a42065-9fa4-49e0-89ba-259238a628bf" providerId="ADAL" clId="{15DA0DFF-C78A-49FD-98C8-7E64B31F776F}" dt="2025-12-04T09:44:17.217" v="16" actId="478"/>
          <ac:picMkLst>
            <pc:docMk/>
            <pc:sldMk cId="1724548748" sldId="256"/>
            <ac:picMk id="1028" creationId="{D4C07BD0-6484-71AD-7442-0512D90CCC03}"/>
          </ac:picMkLst>
        </pc:pic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ata2.xml.rels><?xml version="1.0" encoding="UTF-8" standalone="yes"?>
<Relationships xmlns="http://schemas.openxmlformats.org/package/2006/relationships"><Relationship Id="rId1" Type="http://schemas.openxmlformats.org/officeDocument/2006/relationships/hyperlink" Target="https://bristolearlyyears.org.uk/funded-hours/portal-guidance/" TargetMode="External"/></Relationships>
</file>

<file path=ppt/diagrams/_rels/data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svg"/><Relationship Id="rId1" Type="http://schemas.openxmlformats.org/officeDocument/2006/relationships/image" Target="../media/image9.png"/><Relationship Id="rId4" Type="http://schemas.openxmlformats.org/officeDocument/2006/relationships/image" Target="../media/image12.svg"/></Relationships>
</file>

<file path=ppt/diagrams/_rels/data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svg"/><Relationship Id="rId1" Type="http://schemas.openxmlformats.org/officeDocument/2006/relationships/image" Target="../media/image13.png"/><Relationship Id="rId4" Type="http://schemas.openxmlformats.org/officeDocument/2006/relationships/image" Target="../media/image16.svg"/></Relationships>
</file>

<file path=ppt/diagrams/_rels/drawing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2.xml.rels><?xml version="1.0" encoding="UTF-8" standalone="yes"?>
<Relationships xmlns="http://schemas.openxmlformats.org/package/2006/relationships"><Relationship Id="rId1" Type="http://schemas.openxmlformats.org/officeDocument/2006/relationships/hyperlink" Target="https://bristolearlyyears.org.uk/funded-hours/portal-guidance/" TargetMode="External"/></Relationships>
</file>

<file path=ppt/diagrams/_rels/drawing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svg"/><Relationship Id="rId1" Type="http://schemas.openxmlformats.org/officeDocument/2006/relationships/image" Target="../media/image9.png"/><Relationship Id="rId4" Type="http://schemas.openxmlformats.org/officeDocument/2006/relationships/image" Target="../media/image12.svg"/></Relationships>
</file>

<file path=ppt/diagrams/_rels/drawing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svg"/><Relationship Id="rId1" Type="http://schemas.openxmlformats.org/officeDocument/2006/relationships/image" Target="../media/image13.png"/><Relationship Id="rId4" Type="http://schemas.openxmlformats.org/officeDocument/2006/relationships/image" Target="../media/image16.sv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a:alpha val="0"/>
      </a:schemeClr>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BA39D520-B0FE-4A8F-8D5F-4343B30EFF06}" type="doc">
      <dgm:prSet loTypeId="urn:microsoft.com/office/officeart/2018/2/layout/IconVerticalSolidList" loCatId="icon" qsTypeId="urn:microsoft.com/office/officeart/2005/8/quickstyle/simple1" qsCatId="simple" csTypeId="urn:microsoft.com/office/officeart/2005/8/colors/colorful1" csCatId="colorful" phldr="1"/>
      <dgm:spPr/>
      <dgm:t>
        <a:bodyPr/>
        <a:lstStyle/>
        <a:p>
          <a:endParaRPr lang="en-US"/>
        </a:p>
      </dgm:t>
    </dgm:pt>
    <dgm:pt modelId="{7B0214A7-55A2-46AE-B0AE-F840A0ED41B9}">
      <dgm:prSet/>
      <dgm:spPr/>
      <dgm:t>
        <a:bodyPr/>
        <a:lstStyle/>
        <a:p>
          <a:pPr>
            <a:lnSpc>
              <a:spcPct val="100000"/>
            </a:lnSpc>
          </a:pPr>
          <a:r>
            <a:rPr lang="en-GB" dirty="0"/>
            <a:t>Providers who make a claim using the Provider Portal for funded hours during the Spring Term (January to March) must submit a termly Early Years Census. </a:t>
          </a:r>
          <a:endParaRPr lang="en-US" dirty="0"/>
        </a:p>
      </dgm:t>
    </dgm:pt>
    <dgm:pt modelId="{695F4EE4-10B7-4302-B68D-C7CF286F8974}" type="parTrans" cxnId="{3B22A66F-6180-47B1-B85F-83A0D4372BB0}">
      <dgm:prSet/>
      <dgm:spPr/>
      <dgm:t>
        <a:bodyPr/>
        <a:lstStyle/>
        <a:p>
          <a:endParaRPr lang="en-US"/>
        </a:p>
      </dgm:t>
    </dgm:pt>
    <dgm:pt modelId="{376524DD-A50A-4E9E-9915-5B50F93CCAE3}" type="sibTrans" cxnId="{3B22A66F-6180-47B1-B85F-83A0D4372BB0}">
      <dgm:prSet/>
      <dgm:spPr/>
      <dgm:t>
        <a:bodyPr/>
        <a:lstStyle/>
        <a:p>
          <a:endParaRPr lang="en-US"/>
        </a:p>
      </dgm:t>
    </dgm:pt>
    <dgm:pt modelId="{9A45E9FC-EEB5-446B-8112-1CE27C3739B2}">
      <dgm:prSet/>
      <dgm:spPr/>
      <dgm:t>
        <a:bodyPr/>
        <a:lstStyle/>
        <a:p>
          <a:pPr>
            <a:lnSpc>
              <a:spcPct val="100000"/>
            </a:lnSpc>
          </a:pPr>
          <a:r>
            <a:rPr lang="en-GB"/>
            <a:t>This is a statement about your organisation which is returned to the DfE. </a:t>
          </a:r>
          <a:endParaRPr lang="en-US"/>
        </a:p>
      </dgm:t>
    </dgm:pt>
    <dgm:pt modelId="{1A101F88-F8B5-4E2C-9967-F9DF9B4ADDB3}" type="parTrans" cxnId="{11235173-203A-4213-97C1-F240B6A39B5D}">
      <dgm:prSet/>
      <dgm:spPr/>
      <dgm:t>
        <a:bodyPr/>
        <a:lstStyle/>
        <a:p>
          <a:endParaRPr lang="en-US"/>
        </a:p>
      </dgm:t>
    </dgm:pt>
    <dgm:pt modelId="{0DD83E62-CDEA-4312-AA3D-786131029B4A}" type="sibTrans" cxnId="{11235173-203A-4213-97C1-F240B6A39B5D}">
      <dgm:prSet/>
      <dgm:spPr/>
      <dgm:t>
        <a:bodyPr/>
        <a:lstStyle/>
        <a:p>
          <a:endParaRPr lang="en-US"/>
        </a:p>
      </dgm:t>
    </dgm:pt>
    <dgm:pt modelId="{58954E97-3E80-4DE5-9AAC-1DEAF4382760}">
      <dgm:prSet/>
      <dgm:spPr/>
      <dgm:t>
        <a:bodyPr/>
        <a:lstStyle/>
        <a:p>
          <a:pPr>
            <a:lnSpc>
              <a:spcPct val="100000"/>
            </a:lnSpc>
          </a:pPr>
          <a:r>
            <a:rPr lang="en-GB"/>
            <a:t>It is crucial that your census data is accurate. Providers who are not submitting a Headcount will not need to submit an Early Years Census. </a:t>
          </a:r>
          <a:endParaRPr lang="en-US"/>
        </a:p>
      </dgm:t>
    </dgm:pt>
    <dgm:pt modelId="{9BD88A37-B3E6-45B5-8C2D-6FF4763604EE}" type="parTrans" cxnId="{E660E555-5E1C-4BD5-8794-6E90AFAB9FF0}">
      <dgm:prSet/>
      <dgm:spPr/>
      <dgm:t>
        <a:bodyPr/>
        <a:lstStyle/>
        <a:p>
          <a:endParaRPr lang="en-US"/>
        </a:p>
      </dgm:t>
    </dgm:pt>
    <dgm:pt modelId="{47531EEE-DDE1-424E-A0BC-C3B63A093699}" type="sibTrans" cxnId="{E660E555-5E1C-4BD5-8794-6E90AFAB9FF0}">
      <dgm:prSet/>
      <dgm:spPr/>
      <dgm:t>
        <a:bodyPr/>
        <a:lstStyle/>
        <a:p>
          <a:endParaRPr lang="en-US"/>
        </a:p>
      </dgm:t>
    </dgm:pt>
    <dgm:pt modelId="{E4AEA74C-992F-4E12-B971-0E1C56696643}" type="pres">
      <dgm:prSet presAssocID="{BA39D520-B0FE-4A8F-8D5F-4343B30EFF06}" presName="root" presStyleCnt="0">
        <dgm:presLayoutVars>
          <dgm:dir/>
          <dgm:resizeHandles val="exact"/>
        </dgm:presLayoutVars>
      </dgm:prSet>
      <dgm:spPr/>
    </dgm:pt>
    <dgm:pt modelId="{5AACD511-A59C-491C-9B72-F060FC9D2F43}" type="pres">
      <dgm:prSet presAssocID="{7B0214A7-55A2-46AE-B0AE-F840A0ED41B9}" presName="compNode" presStyleCnt="0"/>
      <dgm:spPr/>
    </dgm:pt>
    <dgm:pt modelId="{FE4A4893-92E7-48E4-BFE2-293D7529D072}" type="pres">
      <dgm:prSet presAssocID="{7B0214A7-55A2-46AE-B0AE-F840A0ED41B9}" presName="bgRect" presStyleLbl="bgShp" presStyleIdx="0" presStyleCnt="3"/>
      <dgm:spPr/>
    </dgm:pt>
    <dgm:pt modelId="{8BB4FC6C-5350-4431-8B42-3BD488F19C0D}" type="pres">
      <dgm:prSet presAssocID="{7B0214A7-55A2-46AE-B0AE-F840A0ED41B9}"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Yuan"/>
        </a:ext>
      </dgm:extLst>
    </dgm:pt>
    <dgm:pt modelId="{6A210764-00C0-4FAA-972C-E92E7869729E}" type="pres">
      <dgm:prSet presAssocID="{7B0214A7-55A2-46AE-B0AE-F840A0ED41B9}" presName="spaceRect" presStyleCnt="0"/>
      <dgm:spPr/>
    </dgm:pt>
    <dgm:pt modelId="{1DAE294A-A680-45B2-84B7-C57F2B0A82A3}" type="pres">
      <dgm:prSet presAssocID="{7B0214A7-55A2-46AE-B0AE-F840A0ED41B9}" presName="parTx" presStyleLbl="revTx" presStyleIdx="0" presStyleCnt="3">
        <dgm:presLayoutVars>
          <dgm:chMax val="0"/>
          <dgm:chPref val="0"/>
        </dgm:presLayoutVars>
      </dgm:prSet>
      <dgm:spPr/>
    </dgm:pt>
    <dgm:pt modelId="{1930A1E0-905D-41E9-9CCE-84C7966F3212}" type="pres">
      <dgm:prSet presAssocID="{376524DD-A50A-4E9E-9915-5B50F93CCAE3}" presName="sibTrans" presStyleCnt="0"/>
      <dgm:spPr/>
    </dgm:pt>
    <dgm:pt modelId="{1F061377-90F0-49EE-BA21-D0BCB9609D4E}" type="pres">
      <dgm:prSet presAssocID="{9A45E9FC-EEB5-446B-8112-1CE27C3739B2}" presName="compNode" presStyleCnt="0"/>
      <dgm:spPr/>
    </dgm:pt>
    <dgm:pt modelId="{739489CD-3770-49E7-AEC7-F12B24C228C5}" type="pres">
      <dgm:prSet presAssocID="{9A45E9FC-EEB5-446B-8112-1CE27C3739B2}" presName="bgRect" presStyleLbl="bgShp" presStyleIdx="1" presStyleCnt="3"/>
      <dgm:spPr/>
    </dgm:pt>
    <dgm:pt modelId="{E97E0D42-0366-41D9-8D2B-EC1FB3DBBC14}" type="pres">
      <dgm:prSet presAssocID="{9A45E9FC-EEB5-446B-8112-1CE27C3739B2}"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Irritant"/>
        </a:ext>
      </dgm:extLst>
    </dgm:pt>
    <dgm:pt modelId="{AC980787-9914-405A-8B65-C4C14012136B}" type="pres">
      <dgm:prSet presAssocID="{9A45E9FC-EEB5-446B-8112-1CE27C3739B2}" presName="spaceRect" presStyleCnt="0"/>
      <dgm:spPr/>
    </dgm:pt>
    <dgm:pt modelId="{34E8F693-7609-4B3F-91FB-E36D5751C423}" type="pres">
      <dgm:prSet presAssocID="{9A45E9FC-EEB5-446B-8112-1CE27C3739B2}" presName="parTx" presStyleLbl="revTx" presStyleIdx="1" presStyleCnt="3">
        <dgm:presLayoutVars>
          <dgm:chMax val="0"/>
          <dgm:chPref val="0"/>
        </dgm:presLayoutVars>
      </dgm:prSet>
      <dgm:spPr/>
    </dgm:pt>
    <dgm:pt modelId="{4A922572-5C6B-4248-8A9A-90D0488F49E0}" type="pres">
      <dgm:prSet presAssocID="{0DD83E62-CDEA-4312-AA3D-786131029B4A}" presName="sibTrans" presStyleCnt="0"/>
      <dgm:spPr/>
    </dgm:pt>
    <dgm:pt modelId="{354AC60B-7447-4EBA-AC9D-CAA7F4CABB42}" type="pres">
      <dgm:prSet presAssocID="{58954E97-3E80-4DE5-9AAC-1DEAF4382760}" presName="compNode" presStyleCnt="0"/>
      <dgm:spPr/>
    </dgm:pt>
    <dgm:pt modelId="{4C761586-7E17-46C7-B5F6-1BBDD280E87A}" type="pres">
      <dgm:prSet presAssocID="{58954E97-3E80-4DE5-9AAC-1DEAF4382760}" presName="bgRect" presStyleLbl="bgShp" presStyleIdx="2" presStyleCnt="3"/>
      <dgm:spPr/>
    </dgm:pt>
    <dgm:pt modelId="{AC9EE6D8-F503-4195-BF0E-5329EBDAD753}" type="pres">
      <dgm:prSet presAssocID="{58954E97-3E80-4DE5-9AAC-1DEAF4382760}"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Statistics"/>
        </a:ext>
      </dgm:extLst>
    </dgm:pt>
    <dgm:pt modelId="{5BF862A2-D1AB-4859-8B0B-D2B667DD142E}" type="pres">
      <dgm:prSet presAssocID="{58954E97-3E80-4DE5-9AAC-1DEAF4382760}" presName="spaceRect" presStyleCnt="0"/>
      <dgm:spPr/>
    </dgm:pt>
    <dgm:pt modelId="{33B030F2-900D-4E08-B105-6BFBA9762094}" type="pres">
      <dgm:prSet presAssocID="{58954E97-3E80-4DE5-9AAC-1DEAF4382760}" presName="parTx" presStyleLbl="revTx" presStyleIdx="2" presStyleCnt="3">
        <dgm:presLayoutVars>
          <dgm:chMax val="0"/>
          <dgm:chPref val="0"/>
        </dgm:presLayoutVars>
      </dgm:prSet>
      <dgm:spPr/>
    </dgm:pt>
  </dgm:ptLst>
  <dgm:cxnLst>
    <dgm:cxn modelId="{430C7811-AF14-4563-B8F1-418C4AC36EA3}" type="presOf" srcId="{9A45E9FC-EEB5-446B-8112-1CE27C3739B2}" destId="{34E8F693-7609-4B3F-91FB-E36D5751C423}" srcOrd="0" destOrd="0" presId="urn:microsoft.com/office/officeart/2018/2/layout/IconVerticalSolidList"/>
    <dgm:cxn modelId="{03296732-E511-442F-93BA-5767BF7A0339}" type="presOf" srcId="{7B0214A7-55A2-46AE-B0AE-F840A0ED41B9}" destId="{1DAE294A-A680-45B2-84B7-C57F2B0A82A3}" srcOrd="0" destOrd="0" presId="urn:microsoft.com/office/officeart/2018/2/layout/IconVerticalSolidList"/>
    <dgm:cxn modelId="{3B22A66F-6180-47B1-B85F-83A0D4372BB0}" srcId="{BA39D520-B0FE-4A8F-8D5F-4343B30EFF06}" destId="{7B0214A7-55A2-46AE-B0AE-F840A0ED41B9}" srcOrd="0" destOrd="0" parTransId="{695F4EE4-10B7-4302-B68D-C7CF286F8974}" sibTransId="{376524DD-A50A-4E9E-9915-5B50F93CCAE3}"/>
    <dgm:cxn modelId="{11235173-203A-4213-97C1-F240B6A39B5D}" srcId="{BA39D520-B0FE-4A8F-8D5F-4343B30EFF06}" destId="{9A45E9FC-EEB5-446B-8112-1CE27C3739B2}" srcOrd="1" destOrd="0" parTransId="{1A101F88-F8B5-4E2C-9967-F9DF9B4ADDB3}" sibTransId="{0DD83E62-CDEA-4312-AA3D-786131029B4A}"/>
    <dgm:cxn modelId="{E660E555-5E1C-4BD5-8794-6E90AFAB9FF0}" srcId="{BA39D520-B0FE-4A8F-8D5F-4343B30EFF06}" destId="{58954E97-3E80-4DE5-9AAC-1DEAF4382760}" srcOrd="2" destOrd="0" parTransId="{9BD88A37-B3E6-45B5-8C2D-6FF4763604EE}" sibTransId="{47531EEE-DDE1-424E-A0BC-C3B63A093699}"/>
    <dgm:cxn modelId="{B020D57F-1D76-42D9-8634-7C3CF1752CC8}" type="presOf" srcId="{BA39D520-B0FE-4A8F-8D5F-4343B30EFF06}" destId="{E4AEA74C-992F-4E12-B971-0E1C56696643}" srcOrd="0" destOrd="0" presId="urn:microsoft.com/office/officeart/2018/2/layout/IconVerticalSolidList"/>
    <dgm:cxn modelId="{80F77FD3-5D59-4B85-9150-9DFE186405CE}" type="presOf" srcId="{58954E97-3E80-4DE5-9AAC-1DEAF4382760}" destId="{33B030F2-900D-4E08-B105-6BFBA9762094}" srcOrd="0" destOrd="0" presId="urn:microsoft.com/office/officeart/2018/2/layout/IconVerticalSolidList"/>
    <dgm:cxn modelId="{7273BC77-E8B4-4BDD-8961-2CB929C118CB}" type="presParOf" srcId="{E4AEA74C-992F-4E12-B971-0E1C56696643}" destId="{5AACD511-A59C-491C-9B72-F060FC9D2F43}" srcOrd="0" destOrd="0" presId="urn:microsoft.com/office/officeart/2018/2/layout/IconVerticalSolidList"/>
    <dgm:cxn modelId="{16F26705-460E-442B-BDB0-F1A01333A68E}" type="presParOf" srcId="{5AACD511-A59C-491C-9B72-F060FC9D2F43}" destId="{FE4A4893-92E7-48E4-BFE2-293D7529D072}" srcOrd="0" destOrd="0" presId="urn:microsoft.com/office/officeart/2018/2/layout/IconVerticalSolidList"/>
    <dgm:cxn modelId="{6FDEAEAC-7B23-4872-A51C-938C49E4CF2B}" type="presParOf" srcId="{5AACD511-A59C-491C-9B72-F060FC9D2F43}" destId="{8BB4FC6C-5350-4431-8B42-3BD488F19C0D}" srcOrd="1" destOrd="0" presId="urn:microsoft.com/office/officeart/2018/2/layout/IconVerticalSolidList"/>
    <dgm:cxn modelId="{EE992732-9466-4626-904D-F821AD63E9DA}" type="presParOf" srcId="{5AACD511-A59C-491C-9B72-F060FC9D2F43}" destId="{6A210764-00C0-4FAA-972C-E92E7869729E}" srcOrd="2" destOrd="0" presId="urn:microsoft.com/office/officeart/2018/2/layout/IconVerticalSolidList"/>
    <dgm:cxn modelId="{32E1D0CF-D1AA-408B-94A7-F67EA04DA548}" type="presParOf" srcId="{5AACD511-A59C-491C-9B72-F060FC9D2F43}" destId="{1DAE294A-A680-45B2-84B7-C57F2B0A82A3}" srcOrd="3" destOrd="0" presId="urn:microsoft.com/office/officeart/2018/2/layout/IconVerticalSolidList"/>
    <dgm:cxn modelId="{3FE720F2-5852-4258-BC2B-E84F753E1893}" type="presParOf" srcId="{E4AEA74C-992F-4E12-B971-0E1C56696643}" destId="{1930A1E0-905D-41E9-9CCE-84C7966F3212}" srcOrd="1" destOrd="0" presId="urn:microsoft.com/office/officeart/2018/2/layout/IconVerticalSolidList"/>
    <dgm:cxn modelId="{948A1DE2-1498-4C5F-920A-A00B2079C1B2}" type="presParOf" srcId="{E4AEA74C-992F-4E12-B971-0E1C56696643}" destId="{1F061377-90F0-49EE-BA21-D0BCB9609D4E}" srcOrd="2" destOrd="0" presId="urn:microsoft.com/office/officeart/2018/2/layout/IconVerticalSolidList"/>
    <dgm:cxn modelId="{92CA2F26-6B19-4697-B5F2-B9F0286E0C30}" type="presParOf" srcId="{1F061377-90F0-49EE-BA21-D0BCB9609D4E}" destId="{739489CD-3770-49E7-AEC7-F12B24C228C5}" srcOrd="0" destOrd="0" presId="urn:microsoft.com/office/officeart/2018/2/layout/IconVerticalSolidList"/>
    <dgm:cxn modelId="{4FFE9F87-CC43-47D1-A66D-1504432BAF62}" type="presParOf" srcId="{1F061377-90F0-49EE-BA21-D0BCB9609D4E}" destId="{E97E0D42-0366-41D9-8D2B-EC1FB3DBBC14}" srcOrd="1" destOrd="0" presId="urn:microsoft.com/office/officeart/2018/2/layout/IconVerticalSolidList"/>
    <dgm:cxn modelId="{F47DFBFA-AE5C-4AD3-A107-EBBBBDB98097}" type="presParOf" srcId="{1F061377-90F0-49EE-BA21-D0BCB9609D4E}" destId="{AC980787-9914-405A-8B65-C4C14012136B}" srcOrd="2" destOrd="0" presId="urn:microsoft.com/office/officeart/2018/2/layout/IconVerticalSolidList"/>
    <dgm:cxn modelId="{D8A1A841-338B-442C-A989-8496FC290606}" type="presParOf" srcId="{1F061377-90F0-49EE-BA21-D0BCB9609D4E}" destId="{34E8F693-7609-4B3F-91FB-E36D5751C423}" srcOrd="3" destOrd="0" presId="urn:microsoft.com/office/officeart/2018/2/layout/IconVerticalSolidList"/>
    <dgm:cxn modelId="{E549039A-2E56-49EF-997A-B591B47EB1D2}" type="presParOf" srcId="{E4AEA74C-992F-4E12-B971-0E1C56696643}" destId="{4A922572-5C6B-4248-8A9A-90D0488F49E0}" srcOrd="3" destOrd="0" presId="urn:microsoft.com/office/officeart/2018/2/layout/IconVerticalSolidList"/>
    <dgm:cxn modelId="{86EA17B9-B9F9-41CF-87F3-29E7BC192480}" type="presParOf" srcId="{E4AEA74C-992F-4E12-B971-0E1C56696643}" destId="{354AC60B-7447-4EBA-AC9D-CAA7F4CABB42}" srcOrd="4" destOrd="0" presId="urn:microsoft.com/office/officeart/2018/2/layout/IconVerticalSolidList"/>
    <dgm:cxn modelId="{E089AED8-4BDB-4A5C-B0D2-9E49B507B468}" type="presParOf" srcId="{354AC60B-7447-4EBA-AC9D-CAA7F4CABB42}" destId="{4C761586-7E17-46C7-B5F6-1BBDD280E87A}" srcOrd="0" destOrd="0" presId="urn:microsoft.com/office/officeart/2018/2/layout/IconVerticalSolidList"/>
    <dgm:cxn modelId="{4D680E18-092E-4CDF-9754-1CA5CF09DACB}" type="presParOf" srcId="{354AC60B-7447-4EBA-AC9D-CAA7F4CABB42}" destId="{AC9EE6D8-F503-4195-BF0E-5329EBDAD753}" srcOrd="1" destOrd="0" presId="urn:microsoft.com/office/officeart/2018/2/layout/IconVerticalSolidList"/>
    <dgm:cxn modelId="{54F28A1B-91F9-4046-B62C-9F6C96798B5C}" type="presParOf" srcId="{354AC60B-7447-4EBA-AC9D-CAA7F4CABB42}" destId="{5BF862A2-D1AB-4859-8B0B-D2B667DD142E}" srcOrd="2" destOrd="0" presId="urn:microsoft.com/office/officeart/2018/2/layout/IconVerticalSolidList"/>
    <dgm:cxn modelId="{C3467290-42A2-4695-9567-65C277EAA89C}" type="presParOf" srcId="{354AC60B-7447-4EBA-AC9D-CAA7F4CABB42}" destId="{33B030F2-900D-4E08-B105-6BFBA9762094}"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4D3F0C7-D1D0-446B-9F05-DD59A5756237}" type="doc">
      <dgm:prSet loTypeId="urn:microsoft.com/office/officeart/2016/7/layout/HorizontalActionList" loCatId="List" qsTypeId="urn:microsoft.com/office/officeart/2005/8/quickstyle/simple1" qsCatId="simple" csTypeId="urn:microsoft.com/office/officeart/2005/8/colors/colorful1" csCatId="colorful" phldr="1"/>
      <dgm:spPr/>
      <dgm:t>
        <a:bodyPr/>
        <a:lstStyle/>
        <a:p>
          <a:endParaRPr lang="en-US"/>
        </a:p>
      </dgm:t>
    </dgm:pt>
    <dgm:pt modelId="{C6F18D25-DC00-4ABF-B88F-8C274ADFE70B}">
      <dgm:prSet/>
      <dgm:spPr/>
      <dgm:t>
        <a:bodyPr/>
        <a:lstStyle/>
        <a:p>
          <a:r>
            <a:rPr lang="en-US" dirty="0"/>
            <a:t>Staff details</a:t>
          </a:r>
        </a:p>
      </dgm:t>
    </dgm:pt>
    <dgm:pt modelId="{48C56461-EFAE-4704-9E43-E3BDBB27438E}" type="parTrans" cxnId="{6F515818-C367-4417-BA2E-987A3B898893}">
      <dgm:prSet/>
      <dgm:spPr/>
      <dgm:t>
        <a:bodyPr/>
        <a:lstStyle/>
        <a:p>
          <a:endParaRPr lang="en-US"/>
        </a:p>
      </dgm:t>
    </dgm:pt>
    <dgm:pt modelId="{5EF5B8CE-EDD2-49F3-AB0D-4180FD1FDF7A}" type="sibTrans" cxnId="{6F515818-C367-4417-BA2E-987A3B898893}">
      <dgm:prSet/>
      <dgm:spPr/>
      <dgm:t>
        <a:bodyPr/>
        <a:lstStyle/>
        <a:p>
          <a:endParaRPr lang="en-US"/>
        </a:p>
      </dgm:t>
    </dgm:pt>
    <dgm:pt modelId="{8B0F3DE0-5154-495B-8742-B065D49802A3}">
      <dgm:prSet/>
      <dgm:spPr/>
      <dgm:t>
        <a:bodyPr/>
        <a:lstStyle/>
        <a:p>
          <a:r>
            <a:rPr lang="en-US"/>
            <a:t>Within your Provider Portal account please update your staff details by clicking the Early Years tab and selecting staff details. Here you can add in new members of staff, remove those who have left and update qualifications.</a:t>
          </a:r>
        </a:p>
      </dgm:t>
    </dgm:pt>
    <dgm:pt modelId="{36781C33-F088-493A-9EFE-D22E893C7E82}" type="parTrans" cxnId="{3637C299-602F-4F8F-9B8D-3B38B0F2C903}">
      <dgm:prSet/>
      <dgm:spPr/>
      <dgm:t>
        <a:bodyPr/>
        <a:lstStyle/>
        <a:p>
          <a:endParaRPr lang="en-US"/>
        </a:p>
      </dgm:t>
    </dgm:pt>
    <dgm:pt modelId="{C07CD7FC-80B3-47D8-9CEB-5E347C3E3B3B}" type="sibTrans" cxnId="{3637C299-602F-4F8F-9B8D-3B38B0F2C903}">
      <dgm:prSet/>
      <dgm:spPr/>
      <dgm:t>
        <a:bodyPr/>
        <a:lstStyle/>
        <a:p>
          <a:endParaRPr lang="en-US"/>
        </a:p>
      </dgm:t>
    </dgm:pt>
    <dgm:pt modelId="{74373D4F-36DE-4809-957D-13052E511BD4}">
      <dgm:prSet/>
      <dgm:spPr/>
      <dgm:t>
        <a:bodyPr/>
        <a:lstStyle/>
        <a:p>
          <a:r>
            <a:rPr lang="en-US" dirty="0"/>
            <a:t>Provider details</a:t>
          </a:r>
        </a:p>
      </dgm:t>
    </dgm:pt>
    <dgm:pt modelId="{0C0A577B-2F9B-4C13-81D6-3ABC2FA84F0A}" type="parTrans" cxnId="{5CB4EEEA-6BD2-4F76-87E4-F10E4E97D6AB}">
      <dgm:prSet/>
      <dgm:spPr/>
      <dgm:t>
        <a:bodyPr/>
        <a:lstStyle/>
        <a:p>
          <a:endParaRPr lang="en-US"/>
        </a:p>
      </dgm:t>
    </dgm:pt>
    <dgm:pt modelId="{AAE04E41-09E4-4C76-9042-F47A0F4A8FF9}" type="sibTrans" cxnId="{5CB4EEEA-6BD2-4F76-87E4-F10E4E97D6AB}">
      <dgm:prSet/>
      <dgm:spPr/>
      <dgm:t>
        <a:bodyPr/>
        <a:lstStyle/>
        <a:p>
          <a:endParaRPr lang="en-US"/>
        </a:p>
      </dgm:t>
    </dgm:pt>
    <dgm:pt modelId="{C00F2059-8856-434D-A0E3-6E500AD59061}">
      <dgm:prSet/>
      <dgm:spPr/>
      <dgm:t>
        <a:bodyPr/>
        <a:lstStyle/>
        <a:p>
          <a:r>
            <a:rPr lang="en-US"/>
            <a:t>Please also update your Provider details, you can update this by clicking the Early Years tab and selecting Provider details. Here you can update your opening times and the weeks you are open.</a:t>
          </a:r>
        </a:p>
      </dgm:t>
    </dgm:pt>
    <dgm:pt modelId="{8B65B792-5A6B-41EA-BEBB-07AE8103B341}" type="parTrans" cxnId="{84178375-75A4-40E1-8D81-4F0C2406E2CD}">
      <dgm:prSet/>
      <dgm:spPr/>
      <dgm:t>
        <a:bodyPr/>
        <a:lstStyle/>
        <a:p>
          <a:endParaRPr lang="en-US"/>
        </a:p>
      </dgm:t>
    </dgm:pt>
    <dgm:pt modelId="{2DB703CA-5353-45E7-B290-F364C09C308F}" type="sibTrans" cxnId="{84178375-75A4-40E1-8D81-4F0C2406E2CD}">
      <dgm:prSet/>
      <dgm:spPr/>
      <dgm:t>
        <a:bodyPr/>
        <a:lstStyle/>
        <a:p>
          <a:endParaRPr lang="en-US"/>
        </a:p>
      </dgm:t>
    </dgm:pt>
    <dgm:pt modelId="{6A448267-465C-460C-AF6E-0238B92A9A98}">
      <dgm:prSet/>
      <dgm:spPr/>
      <dgm:t>
        <a:bodyPr/>
        <a:lstStyle/>
        <a:p>
          <a:r>
            <a:rPr lang="en-US"/>
            <a:t>See</a:t>
          </a:r>
        </a:p>
      </dgm:t>
    </dgm:pt>
    <dgm:pt modelId="{46075EB0-5310-49E4-B7D5-913C9963ABFA}" type="parTrans" cxnId="{04A85B81-9C86-4FE3-9F88-0A7F3606F3A2}">
      <dgm:prSet/>
      <dgm:spPr/>
      <dgm:t>
        <a:bodyPr/>
        <a:lstStyle/>
        <a:p>
          <a:endParaRPr lang="en-US"/>
        </a:p>
      </dgm:t>
    </dgm:pt>
    <dgm:pt modelId="{518CDC37-F7B9-4AEF-8D0B-0F9B25565DDC}" type="sibTrans" cxnId="{04A85B81-9C86-4FE3-9F88-0A7F3606F3A2}">
      <dgm:prSet/>
      <dgm:spPr/>
      <dgm:t>
        <a:bodyPr/>
        <a:lstStyle/>
        <a:p>
          <a:endParaRPr lang="en-US"/>
        </a:p>
      </dgm:t>
    </dgm:pt>
    <dgm:pt modelId="{B9E7753B-E1B3-47D3-99EA-D26429B38254}">
      <dgm:prSet/>
      <dgm:spPr/>
      <dgm:t>
        <a:bodyPr/>
        <a:lstStyle/>
        <a:p>
          <a:r>
            <a:rPr lang="en-US" dirty="0"/>
            <a:t>Please see the video guidance </a:t>
          </a:r>
          <a:r>
            <a:rPr lang="en-US" dirty="0">
              <a:hlinkClick xmlns:r="http://schemas.openxmlformats.org/officeDocument/2006/relationships" r:id="rId1"/>
            </a:rPr>
            <a:t>here.</a:t>
          </a:r>
          <a:endParaRPr lang="en-US" dirty="0"/>
        </a:p>
      </dgm:t>
    </dgm:pt>
    <dgm:pt modelId="{E31605A0-53EC-43BE-9885-7DDA6AEED69B}" type="parTrans" cxnId="{03106A66-E7C4-4CFD-A5B9-3CC288B89378}">
      <dgm:prSet/>
      <dgm:spPr/>
      <dgm:t>
        <a:bodyPr/>
        <a:lstStyle/>
        <a:p>
          <a:endParaRPr lang="en-US"/>
        </a:p>
      </dgm:t>
    </dgm:pt>
    <dgm:pt modelId="{D95B450C-E714-45C1-A227-2F25DFEB4ACB}" type="sibTrans" cxnId="{03106A66-E7C4-4CFD-A5B9-3CC288B89378}">
      <dgm:prSet/>
      <dgm:spPr/>
      <dgm:t>
        <a:bodyPr/>
        <a:lstStyle/>
        <a:p>
          <a:endParaRPr lang="en-US"/>
        </a:p>
      </dgm:t>
    </dgm:pt>
    <dgm:pt modelId="{BDF2DEDA-92F2-4CDE-91C2-8330A2B39326}" type="pres">
      <dgm:prSet presAssocID="{34D3F0C7-D1D0-446B-9F05-DD59A5756237}" presName="Name0" presStyleCnt="0">
        <dgm:presLayoutVars>
          <dgm:dir/>
          <dgm:animLvl val="lvl"/>
          <dgm:resizeHandles val="exact"/>
        </dgm:presLayoutVars>
      </dgm:prSet>
      <dgm:spPr/>
    </dgm:pt>
    <dgm:pt modelId="{C88E0C69-0F7D-420D-AE39-7EF32A0DE0E4}" type="pres">
      <dgm:prSet presAssocID="{C6F18D25-DC00-4ABF-B88F-8C274ADFE70B}" presName="composite" presStyleCnt="0"/>
      <dgm:spPr/>
    </dgm:pt>
    <dgm:pt modelId="{C9E35C4A-383E-48FE-98E4-ADF314B53E9A}" type="pres">
      <dgm:prSet presAssocID="{C6F18D25-DC00-4ABF-B88F-8C274ADFE70B}" presName="parTx" presStyleLbl="alignNode1" presStyleIdx="0" presStyleCnt="3">
        <dgm:presLayoutVars>
          <dgm:chMax val="0"/>
          <dgm:chPref val="0"/>
        </dgm:presLayoutVars>
      </dgm:prSet>
      <dgm:spPr/>
    </dgm:pt>
    <dgm:pt modelId="{989AB63C-205B-4097-82BB-FBD9EE19A2AE}" type="pres">
      <dgm:prSet presAssocID="{C6F18D25-DC00-4ABF-B88F-8C274ADFE70B}" presName="desTx" presStyleLbl="alignAccFollowNode1" presStyleIdx="0" presStyleCnt="3">
        <dgm:presLayoutVars/>
      </dgm:prSet>
      <dgm:spPr/>
    </dgm:pt>
    <dgm:pt modelId="{CA2DCC5E-04DC-40A6-9647-75E7D3EC8E31}" type="pres">
      <dgm:prSet presAssocID="{5EF5B8CE-EDD2-49F3-AB0D-4180FD1FDF7A}" presName="space" presStyleCnt="0"/>
      <dgm:spPr/>
    </dgm:pt>
    <dgm:pt modelId="{11D81563-E09B-4A3E-AF04-96A2DA1464BD}" type="pres">
      <dgm:prSet presAssocID="{74373D4F-36DE-4809-957D-13052E511BD4}" presName="composite" presStyleCnt="0"/>
      <dgm:spPr/>
    </dgm:pt>
    <dgm:pt modelId="{8D7B10CF-6026-481A-926B-25A69EBCC5ED}" type="pres">
      <dgm:prSet presAssocID="{74373D4F-36DE-4809-957D-13052E511BD4}" presName="parTx" presStyleLbl="alignNode1" presStyleIdx="1" presStyleCnt="3">
        <dgm:presLayoutVars>
          <dgm:chMax val="0"/>
          <dgm:chPref val="0"/>
        </dgm:presLayoutVars>
      </dgm:prSet>
      <dgm:spPr/>
    </dgm:pt>
    <dgm:pt modelId="{DD5CE953-46CD-4C00-B915-48E82291FFEE}" type="pres">
      <dgm:prSet presAssocID="{74373D4F-36DE-4809-957D-13052E511BD4}" presName="desTx" presStyleLbl="alignAccFollowNode1" presStyleIdx="1" presStyleCnt="3">
        <dgm:presLayoutVars/>
      </dgm:prSet>
      <dgm:spPr/>
    </dgm:pt>
    <dgm:pt modelId="{12CF014F-FE16-4570-88C8-32578CFC7238}" type="pres">
      <dgm:prSet presAssocID="{AAE04E41-09E4-4C76-9042-F47A0F4A8FF9}" presName="space" presStyleCnt="0"/>
      <dgm:spPr/>
    </dgm:pt>
    <dgm:pt modelId="{518FDAF5-FF6B-4667-B26E-91277D42D5B1}" type="pres">
      <dgm:prSet presAssocID="{6A448267-465C-460C-AF6E-0238B92A9A98}" presName="composite" presStyleCnt="0"/>
      <dgm:spPr/>
    </dgm:pt>
    <dgm:pt modelId="{CE2381C8-170B-40BA-A41B-B9B0922AEDBE}" type="pres">
      <dgm:prSet presAssocID="{6A448267-465C-460C-AF6E-0238B92A9A98}" presName="parTx" presStyleLbl="alignNode1" presStyleIdx="2" presStyleCnt="3">
        <dgm:presLayoutVars>
          <dgm:chMax val="0"/>
          <dgm:chPref val="0"/>
        </dgm:presLayoutVars>
      </dgm:prSet>
      <dgm:spPr/>
    </dgm:pt>
    <dgm:pt modelId="{0F21C9E4-5944-44B5-B225-4D4F7794AF68}" type="pres">
      <dgm:prSet presAssocID="{6A448267-465C-460C-AF6E-0238B92A9A98}" presName="desTx" presStyleLbl="alignAccFollowNode1" presStyleIdx="2" presStyleCnt="3">
        <dgm:presLayoutVars/>
      </dgm:prSet>
      <dgm:spPr/>
    </dgm:pt>
  </dgm:ptLst>
  <dgm:cxnLst>
    <dgm:cxn modelId="{C88B7206-137C-49C1-AB76-01196F34AD56}" type="presOf" srcId="{74373D4F-36DE-4809-957D-13052E511BD4}" destId="{8D7B10CF-6026-481A-926B-25A69EBCC5ED}" srcOrd="0" destOrd="0" presId="urn:microsoft.com/office/officeart/2016/7/layout/HorizontalActionList"/>
    <dgm:cxn modelId="{BFB8A509-8DC9-4A57-B8A1-73823278C84E}" type="presOf" srcId="{8B0F3DE0-5154-495B-8742-B065D49802A3}" destId="{989AB63C-205B-4097-82BB-FBD9EE19A2AE}" srcOrd="0" destOrd="0" presId="urn:microsoft.com/office/officeart/2016/7/layout/HorizontalActionList"/>
    <dgm:cxn modelId="{6F515818-C367-4417-BA2E-987A3B898893}" srcId="{34D3F0C7-D1D0-446B-9F05-DD59A5756237}" destId="{C6F18D25-DC00-4ABF-B88F-8C274ADFE70B}" srcOrd="0" destOrd="0" parTransId="{48C56461-EFAE-4704-9E43-E3BDBB27438E}" sibTransId="{5EF5B8CE-EDD2-49F3-AB0D-4180FD1FDF7A}"/>
    <dgm:cxn modelId="{AAD7B262-C170-49AA-B56F-0D6A4EB1806B}" type="presOf" srcId="{C6F18D25-DC00-4ABF-B88F-8C274ADFE70B}" destId="{C9E35C4A-383E-48FE-98E4-ADF314B53E9A}" srcOrd="0" destOrd="0" presId="urn:microsoft.com/office/officeart/2016/7/layout/HorizontalActionList"/>
    <dgm:cxn modelId="{03106A66-E7C4-4CFD-A5B9-3CC288B89378}" srcId="{6A448267-465C-460C-AF6E-0238B92A9A98}" destId="{B9E7753B-E1B3-47D3-99EA-D26429B38254}" srcOrd="0" destOrd="0" parTransId="{E31605A0-53EC-43BE-9885-7DDA6AEED69B}" sibTransId="{D95B450C-E714-45C1-A227-2F25DFEB4ACB}"/>
    <dgm:cxn modelId="{B827FC69-DF9A-4DE9-A7DE-524D5F99A1AF}" type="presOf" srcId="{B9E7753B-E1B3-47D3-99EA-D26429B38254}" destId="{0F21C9E4-5944-44B5-B225-4D4F7794AF68}" srcOrd="0" destOrd="0" presId="urn:microsoft.com/office/officeart/2016/7/layout/HorizontalActionList"/>
    <dgm:cxn modelId="{84178375-75A4-40E1-8D81-4F0C2406E2CD}" srcId="{74373D4F-36DE-4809-957D-13052E511BD4}" destId="{C00F2059-8856-434D-A0E3-6E500AD59061}" srcOrd="0" destOrd="0" parTransId="{8B65B792-5A6B-41EA-BEBB-07AE8103B341}" sibTransId="{2DB703CA-5353-45E7-B290-F364C09C308F}"/>
    <dgm:cxn modelId="{04A85B81-9C86-4FE3-9F88-0A7F3606F3A2}" srcId="{34D3F0C7-D1D0-446B-9F05-DD59A5756237}" destId="{6A448267-465C-460C-AF6E-0238B92A9A98}" srcOrd="2" destOrd="0" parTransId="{46075EB0-5310-49E4-B7D5-913C9963ABFA}" sibTransId="{518CDC37-F7B9-4AEF-8D0B-0F9B25565DDC}"/>
    <dgm:cxn modelId="{3637C299-602F-4F8F-9B8D-3B38B0F2C903}" srcId="{C6F18D25-DC00-4ABF-B88F-8C274ADFE70B}" destId="{8B0F3DE0-5154-495B-8742-B065D49802A3}" srcOrd="0" destOrd="0" parTransId="{36781C33-F088-493A-9EFE-D22E893C7E82}" sibTransId="{C07CD7FC-80B3-47D8-9CEB-5E347C3E3B3B}"/>
    <dgm:cxn modelId="{C9A8C0B7-8F03-45ED-AAB3-9D44F246148C}" type="presOf" srcId="{C00F2059-8856-434D-A0E3-6E500AD59061}" destId="{DD5CE953-46CD-4C00-B915-48E82291FFEE}" srcOrd="0" destOrd="0" presId="urn:microsoft.com/office/officeart/2016/7/layout/HorizontalActionList"/>
    <dgm:cxn modelId="{01FAEDC1-498A-43DB-B64E-8B00B3DD745C}" type="presOf" srcId="{34D3F0C7-D1D0-446B-9F05-DD59A5756237}" destId="{BDF2DEDA-92F2-4CDE-91C2-8330A2B39326}" srcOrd="0" destOrd="0" presId="urn:microsoft.com/office/officeart/2016/7/layout/HorizontalActionList"/>
    <dgm:cxn modelId="{5CB4EEEA-6BD2-4F76-87E4-F10E4E97D6AB}" srcId="{34D3F0C7-D1D0-446B-9F05-DD59A5756237}" destId="{74373D4F-36DE-4809-957D-13052E511BD4}" srcOrd="1" destOrd="0" parTransId="{0C0A577B-2F9B-4C13-81D6-3ABC2FA84F0A}" sibTransId="{AAE04E41-09E4-4C76-9042-F47A0F4A8FF9}"/>
    <dgm:cxn modelId="{17AB2AFB-B52F-4EDD-BD46-FC66ECCB812F}" type="presOf" srcId="{6A448267-465C-460C-AF6E-0238B92A9A98}" destId="{CE2381C8-170B-40BA-A41B-B9B0922AEDBE}" srcOrd="0" destOrd="0" presId="urn:microsoft.com/office/officeart/2016/7/layout/HorizontalActionList"/>
    <dgm:cxn modelId="{0B770671-D6C0-4B6A-A059-DBB639B003AE}" type="presParOf" srcId="{BDF2DEDA-92F2-4CDE-91C2-8330A2B39326}" destId="{C88E0C69-0F7D-420D-AE39-7EF32A0DE0E4}" srcOrd="0" destOrd="0" presId="urn:microsoft.com/office/officeart/2016/7/layout/HorizontalActionList"/>
    <dgm:cxn modelId="{579B7251-5E5F-4FBF-924E-890EEF08DC7A}" type="presParOf" srcId="{C88E0C69-0F7D-420D-AE39-7EF32A0DE0E4}" destId="{C9E35C4A-383E-48FE-98E4-ADF314B53E9A}" srcOrd="0" destOrd="0" presId="urn:microsoft.com/office/officeart/2016/7/layout/HorizontalActionList"/>
    <dgm:cxn modelId="{0B85639B-37BD-40DA-8A52-636F46CDB14B}" type="presParOf" srcId="{C88E0C69-0F7D-420D-AE39-7EF32A0DE0E4}" destId="{989AB63C-205B-4097-82BB-FBD9EE19A2AE}" srcOrd="1" destOrd="0" presId="urn:microsoft.com/office/officeart/2016/7/layout/HorizontalActionList"/>
    <dgm:cxn modelId="{23B92239-50D8-4864-AA02-D4082C51185D}" type="presParOf" srcId="{BDF2DEDA-92F2-4CDE-91C2-8330A2B39326}" destId="{CA2DCC5E-04DC-40A6-9647-75E7D3EC8E31}" srcOrd="1" destOrd="0" presId="urn:microsoft.com/office/officeart/2016/7/layout/HorizontalActionList"/>
    <dgm:cxn modelId="{5CCCCACF-95F0-4C88-830E-88A60A4EE3CC}" type="presParOf" srcId="{BDF2DEDA-92F2-4CDE-91C2-8330A2B39326}" destId="{11D81563-E09B-4A3E-AF04-96A2DA1464BD}" srcOrd="2" destOrd="0" presId="urn:microsoft.com/office/officeart/2016/7/layout/HorizontalActionList"/>
    <dgm:cxn modelId="{0C56F2DA-FB4A-4701-A970-1BCC0A19A85A}" type="presParOf" srcId="{11D81563-E09B-4A3E-AF04-96A2DA1464BD}" destId="{8D7B10CF-6026-481A-926B-25A69EBCC5ED}" srcOrd="0" destOrd="0" presId="urn:microsoft.com/office/officeart/2016/7/layout/HorizontalActionList"/>
    <dgm:cxn modelId="{825A881E-4BFB-4D65-9358-99CF757DC7A9}" type="presParOf" srcId="{11D81563-E09B-4A3E-AF04-96A2DA1464BD}" destId="{DD5CE953-46CD-4C00-B915-48E82291FFEE}" srcOrd="1" destOrd="0" presId="urn:microsoft.com/office/officeart/2016/7/layout/HorizontalActionList"/>
    <dgm:cxn modelId="{3D30F72A-8401-4391-AB57-4AAD3B75F2EF}" type="presParOf" srcId="{BDF2DEDA-92F2-4CDE-91C2-8330A2B39326}" destId="{12CF014F-FE16-4570-88C8-32578CFC7238}" srcOrd="3" destOrd="0" presId="urn:microsoft.com/office/officeart/2016/7/layout/HorizontalActionList"/>
    <dgm:cxn modelId="{BFDAB80C-F9CD-4A01-9DA0-1C44C3CE1FA5}" type="presParOf" srcId="{BDF2DEDA-92F2-4CDE-91C2-8330A2B39326}" destId="{518FDAF5-FF6B-4667-B26E-91277D42D5B1}" srcOrd="4" destOrd="0" presId="urn:microsoft.com/office/officeart/2016/7/layout/HorizontalActionList"/>
    <dgm:cxn modelId="{CCCC9A23-D3D3-469C-9DCE-08F9EDAD6698}" type="presParOf" srcId="{518FDAF5-FF6B-4667-B26E-91277D42D5B1}" destId="{CE2381C8-170B-40BA-A41B-B9B0922AEDBE}" srcOrd="0" destOrd="0" presId="urn:microsoft.com/office/officeart/2016/7/layout/HorizontalActionList"/>
    <dgm:cxn modelId="{D14A4842-6166-4903-9564-D8255A1E6F80}" type="presParOf" srcId="{518FDAF5-FF6B-4667-B26E-91277D42D5B1}" destId="{0F21C9E4-5944-44B5-B225-4D4F7794AF68}" srcOrd="1" destOrd="0" presId="urn:microsoft.com/office/officeart/2016/7/layout/HorizontalAc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95126D6-30DC-49DD-B451-B5926E54609E}" type="doc">
      <dgm:prSet loTypeId="urn:microsoft.com/office/officeart/2018/2/layout/IconLabelList" loCatId="icon" qsTypeId="urn:microsoft.com/office/officeart/2005/8/quickstyle/simple1" qsCatId="simple" csTypeId="urn:microsoft.com/office/officeart/2018/5/colors/Iconchunking_neutralbg_colorful5" csCatId="colorful" phldr="1"/>
      <dgm:spPr/>
      <dgm:t>
        <a:bodyPr/>
        <a:lstStyle/>
        <a:p>
          <a:endParaRPr lang="en-US"/>
        </a:p>
      </dgm:t>
    </dgm:pt>
    <dgm:pt modelId="{AA05CC72-CC49-4715-9B6E-BC7184B7E38C}">
      <dgm:prSet/>
      <dgm:spPr/>
      <dgm:t>
        <a:bodyPr/>
        <a:lstStyle/>
        <a:p>
          <a:r>
            <a:rPr lang="en-GB"/>
            <a:t>You submit your Early Years Census along with your Headcount through the wizard. </a:t>
          </a:r>
          <a:endParaRPr lang="en-US"/>
        </a:p>
      </dgm:t>
    </dgm:pt>
    <dgm:pt modelId="{A57D3F85-8D2C-4EE9-8E02-579414D190C2}" type="parTrans" cxnId="{F8E0A1DF-7920-42E3-987A-5EFF55627999}">
      <dgm:prSet/>
      <dgm:spPr/>
      <dgm:t>
        <a:bodyPr/>
        <a:lstStyle/>
        <a:p>
          <a:endParaRPr lang="en-US"/>
        </a:p>
      </dgm:t>
    </dgm:pt>
    <dgm:pt modelId="{C5985D59-3F01-4276-BDBA-6CCBCAAB14F6}" type="sibTrans" cxnId="{F8E0A1DF-7920-42E3-987A-5EFF55627999}">
      <dgm:prSet/>
      <dgm:spPr/>
      <dgm:t>
        <a:bodyPr/>
        <a:lstStyle/>
        <a:p>
          <a:endParaRPr lang="en-US"/>
        </a:p>
      </dgm:t>
    </dgm:pt>
    <dgm:pt modelId="{261DE3B1-ABA4-499F-93EA-D6D14C020A08}">
      <dgm:prSet/>
      <dgm:spPr/>
      <dgm:t>
        <a:bodyPr/>
        <a:lstStyle/>
        <a:p>
          <a:r>
            <a:rPr lang="en-GB"/>
            <a:t>Within the Census submission screen, you will need to update the number of children within each age range that attend your setting privately (this is all children who do not receive funded hours at your setting).</a:t>
          </a:r>
          <a:endParaRPr lang="en-US"/>
        </a:p>
      </dgm:t>
    </dgm:pt>
    <dgm:pt modelId="{E3BD5143-D503-4FA8-8852-94609DB85160}" type="parTrans" cxnId="{97F22CC4-BE57-4A90-8338-D4A38FE973A0}">
      <dgm:prSet/>
      <dgm:spPr/>
      <dgm:t>
        <a:bodyPr/>
        <a:lstStyle/>
        <a:p>
          <a:endParaRPr lang="en-US"/>
        </a:p>
      </dgm:t>
    </dgm:pt>
    <dgm:pt modelId="{9F4D901D-FD3B-4D52-BE4F-1FC246618144}" type="sibTrans" cxnId="{97F22CC4-BE57-4A90-8338-D4A38FE973A0}">
      <dgm:prSet/>
      <dgm:spPr/>
      <dgm:t>
        <a:bodyPr/>
        <a:lstStyle/>
        <a:p>
          <a:endParaRPr lang="en-US"/>
        </a:p>
      </dgm:t>
    </dgm:pt>
    <dgm:pt modelId="{E66512FB-4F1B-44E5-BEFA-7578BA27D4A2}" type="pres">
      <dgm:prSet presAssocID="{B95126D6-30DC-49DD-B451-B5926E54609E}" presName="root" presStyleCnt="0">
        <dgm:presLayoutVars>
          <dgm:dir/>
          <dgm:resizeHandles val="exact"/>
        </dgm:presLayoutVars>
      </dgm:prSet>
      <dgm:spPr/>
    </dgm:pt>
    <dgm:pt modelId="{DF644134-C4D0-4E97-9147-0E6E26125A0F}" type="pres">
      <dgm:prSet presAssocID="{AA05CC72-CC49-4715-9B6E-BC7184B7E38C}" presName="compNode" presStyleCnt="0"/>
      <dgm:spPr/>
    </dgm:pt>
    <dgm:pt modelId="{BDE2186D-65A6-4DD3-882C-5E19FFBDBAD5}" type="pres">
      <dgm:prSet presAssocID="{AA05CC72-CC49-4715-9B6E-BC7184B7E38C}"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aptain"/>
        </a:ext>
      </dgm:extLst>
    </dgm:pt>
    <dgm:pt modelId="{E5BF10E2-E005-4C8D-B897-4E9B12E06509}" type="pres">
      <dgm:prSet presAssocID="{AA05CC72-CC49-4715-9B6E-BC7184B7E38C}" presName="spaceRect" presStyleCnt="0"/>
      <dgm:spPr/>
    </dgm:pt>
    <dgm:pt modelId="{08D4BC1E-AAD4-4DA4-976E-95A461BC81E8}" type="pres">
      <dgm:prSet presAssocID="{AA05CC72-CC49-4715-9B6E-BC7184B7E38C}" presName="textRect" presStyleLbl="revTx" presStyleIdx="0" presStyleCnt="2">
        <dgm:presLayoutVars>
          <dgm:chMax val="1"/>
          <dgm:chPref val="1"/>
        </dgm:presLayoutVars>
      </dgm:prSet>
      <dgm:spPr/>
    </dgm:pt>
    <dgm:pt modelId="{C58CDDEC-ADEC-4FB5-9DBB-076631903A30}" type="pres">
      <dgm:prSet presAssocID="{C5985D59-3F01-4276-BDBA-6CCBCAAB14F6}" presName="sibTrans" presStyleCnt="0"/>
      <dgm:spPr/>
    </dgm:pt>
    <dgm:pt modelId="{11B1C61E-9AF3-4360-A8C9-C191BFCF03CD}" type="pres">
      <dgm:prSet presAssocID="{261DE3B1-ABA4-499F-93EA-D6D14C020A08}" presName="compNode" presStyleCnt="0"/>
      <dgm:spPr/>
    </dgm:pt>
    <dgm:pt modelId="{4292B897-D32A-4170-BB4C-38BAE0274166}" type="pres">
      <dgm:prSet presAssocID="{261DE3B1-ABA4-499F-93EA-D6D14C020A08}"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raille"/>
        </a:ext>
      </dgm:extLst>
    </dgm:pt>
    <dgm:pt modelId="{C21E944C-7AEE-4189-8956-01F25500692C}" type="pres">
      <dgm:prSet presAssocID="{261DE3B1-ABA4-499F-93EA-D6D14C020A08}" presName="spaceRect" presStyleCnt="0"/>
      <dgm:spPr/>
    </dgm:pt>
    <dgm:pt modelId="{C32C843D-5792-40D5-BCEE-84523CA1C8B3}" type="pres">
      <dgm:prSet presAssocID="{261DE3B1-ABA4-499F-93EA-D6D14C020A08}" presName="textRect" presStyleLbl="revTx" presStyleIdx="1" presStyleCnt="2">
        <dgm:presLayoutVars>
          <dgm:chMax val="1"/>
          <dgm:chPref val="1"/>
        </dgm:presLayoutVars>
      </dgm:prSet>
      <dgm:spPr/>
    </dgm:pt>
  </dgm:ptLst>
  <dgm:cxnLst>
    <dgm:cxn modelId="{BA45BC66-07D3-4F36-93A2-715F518A5B86}" type="presOf" srcId="{B95126D6-30DC-49DD-B451-B5926E54609E}" destId="{E66512FB-4F1B-44E5-BEFA-7578BA27D4A2}" srcOrd="0" destOrd="0" presId="urn:microsoft.com/office/officeart/2018/2/layout/IconLabelList"/>
    <dgm:cxn modelId="{FB560DB1-3797-42AF-BA50-6796A4900923}" type="presOf" srcId="{261DE3B1-ABA4-499F-93EA-D6D14C020A08}" destId="{C32C843D-5792-40D5-BCEE-84523CA1C8B3}" srcOrd="0" destOrd="0" presId="urn:microsoft.com/office/officeart/2018/2/layout/IconLabelList"/>
    <dgm:cxn modelId="{B677ACBF-D071-4F04-99E2-17B649856D01}" type="presOf" srcId="{AA05CC72-CC49-4715-9B6E-BC7184B7E38C}" destId="{08D4BC1E-AAD4-4DA4-976E-95A461BC81E8}" srcOrd="0" destOrd="0" presId="urn:microsoft.com/office/officeart/2018/2/layout/IconLabelList"/>
    <dgm:cxn modelId="{97F22CC4-BE57-4A90-8338-D4A38FE973A0}" srcId="{B95126D6-30DC-49DD-B451-B5926E54609E}" destId="{261DE3B1-ABA4-499F-93EA-D6D14C020A08}" srcOrd="1" destOrd="0" parTransId="{E3BD5143-D503-4FA8-8852-94609DB85160}" sibTransId="{9F4D901D-FD3B-4D52-BE4F-1FC246618144}"/>
    <dgm:cxn modelId="{F8E0A1DF-7920-42E3-987A-5EFF55627999}" srcId="{B95126D6-30DC-49DD-B451-B5926E54609E}" destId="{AA05CC72-CC49-4715-9B6E-BC7184B7E38C}" srcOrd="0" destOrd="0" parTransId="{A57D3F85-8D2C-4EE9-8E02-579414D190C2}" sibTransId="{C5985D59-3F01-4276-BDBA-6CCBCAAB14F6}"/>
    <dgm:cxn modelId="{5A52DA6F-0673-496C-B41A-02719FF289D5}" type="presParOf" srcId="{E66512FB-4F1B-44E5-BEFA-7578BA27D4A2}" destId="{DF644134-C4D0-4E97-9147-0E6E26125A0F}" srcOrd="0" destOrd="0" presId="urn:microsoft.com/office/officeart/2018/2/layout/IconLabelList"/>
    <dgm:cxn modelId="{7D27A305-3DB6-42DA-86AA-3123329FCB9A}" type="presParOf" srcId="{DF644134-C4D0-4E97-9147-0E6E26125A0F}" destId="{BDE2186D-65A6-4DD3-882C-5E19FFBDBAD5}" srcOrd="0" destOrd="0" presId="urn:microsoft.com/office/officeart/2018/2/layout/IconLabelList"/>
    <dgm:cxn modelId="{1E0E7AD1-D7F3-4E60-BFC0-3EB7756B2987}" type="presParOf" srcId="{DF644134-C4D0-4E97-9147-0E6E26125A0F}" destId="{E5BF10E2-E005-4C8D-B897-4E9B12E06509}" srcOrd="1" destOrd="0" presId="urn:microsoft.com/office/officeart/2018/2/layout/IconLabelList"/>
    <dgm:cxn modelId="{408F8BAB-23BA-42F3-90DC-398A696CA6A8}" type="presParOf" srcId="{DF644134-C4D0-4E97-9147-0E6E26125A0F}" destId="{08D4BC1E-AAD4-4DA4-976E-95A461BC81E8}" srcOrd="2" destOrd="0" presId="urn:microsoft.com/office/officeart/2018/2/layout/IconLabelList"/>
    <dgm:cxn modelId="{138197AC-3E52-46C9-9894-7C18E6001E93}" type="presParOf" srcId="{E66512FB-4F1B-44E5-BEFA-7578BA27D4A2}" destId="{C58CDDEC-ADEC-4FB5-9DBB-076631903A30}" srcOrd="1" destOrd="0" presId="urn:microsoft.com/office/officeart/2018/2/layout/IconLabelList"/>
    <dgm:cxn modelId="{8FBF8949-397C-4692-9C0F-7B3AE1213768}" type="presParOf" srcId="{E66512FB-4F1B-44E5-BEFA-7578BA27D4A2}" destId="{11B1C61E-9AF3-4360-A8C9-C191BFCF03CD}" srcOrd="2" destOrd="0" presId="urn:microsoft.com/office/officeart/2018/2/layout/IconLabelList"/>
    <dgm:cxn modelId="{23D619B3-96A7-4131-B88C-E71A7073FB9C}" type="presParOf" srcId="{11B1C61E-9AF3-4360-A8C9-C191BFCF03CD}" destId="{4292B897-D32A-4170-BB4C-38BAE0274166}" srcOrd="0" destOrd="0" presId="urn:microsoft.com/office/officeart/2018/2/layout/IconLabelList"/>
    <dgm:cxn modelId="{5FECBA6D-A4E8-4ED2-91B7-D6E845F697A2}" type="presParOf" srcId="{11B1C61E-9AF3-4360-A8C9-C191BFCF03CD}" destId="{C21E944C-7AEE-4189-8956-01F25500692C}" srcOrd="1" destOrd="0" presId="urn:microsoft.com/office/officeart/2018/2/layout/IconLabelList"/>
    <dgm:cxn modelId="{1B2AD24A-B4D7-4893-B8FC-593679973F45}" type="presParOf" srcId="{11B1C61E-9AF3-4360-A8C9-C191BFCF03CD}" destId="{C32C843D-5792-40D5-BCEE-84523CA1C8B3}"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53B4D09-263E-49A9-8F24-FB7691E3AC8C}"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12FE1824-C609-445C-91BD-10B77BB71102}">
      <dgm:prSet custT="1"/>
      <dgm:spPr/>
      <dgm:t>
        <a:bodyPr/>
        <a:lstStyle/>
        <a:p>
          <a:r>
            <a:rPr lang="en-GB" sz="1500" dirty="0"/>
            <a:t>From January 2026 you will be required to submit your Early Years Census every term along with your Headcount  </a:t>
          </a:r>
          <a:r>
            <a:rPr lang="en-GB" sz="1800" b="1" dirty="0"/>
            <a:t>3 times a year</a:t>
          </a:r>
          <a:r>
            <a:rPr lang="en-GB" sz="1500" dirty="0"/>
            <a:t>. </a:t>
          </a:r>
          <a:endParaRPr lang="en-US" sz="1500" dirty="0"/>
        </a:p>
      </dgm:t>
    </dgm:pt>
    <dgm:pt modelId="{8042963D-8CF6-4C17-8B19-7CD9571A607D}" type="parTrans" cxnId="{09EDA1E8-E9CA-44CF-ABE6-2182390FFA06}">
      <dgm:prSet/>
      <dgm:spPr/>
      <dgm:t>
        <a:bodyPr/>
        <a:lstStyle/>
        <a:p>
          <a:endParaRPr lang="en-US"/>
        </a:p>
      </dgm:t>
    </dgm:pt>
    <dgm:pt modelId="{2A822F44-BFD5-42E0-9BD2-F3ABE39DBFFA}" type="sibTrans" cxnId="{09EDA1E8-E9CA-44CF-ABE6-2182390FFA06}">
      <dgm:prSet/>
      <dgm:spPr/>
      <dgm:t>
        <a:bodyPr/>
        <a:lstStyle/>
        <a:p>
          <a:endParaRPr lang="en-US"/>
        </a:p>
      </dgm:t>
    </dgm:pt>
    <dgm:pt modelId="{9C18B631-507D-4EBE-818E-0F5BDFC29930}">
      <dgm:prSet/>
      <dgm:spPr/>
      <dgm:t>
        <a:bodyPr/>
        <a:lstStyle/>
        <a:p>
          <a:r>
            <a:rPr lang="en-GB"/>
            <a:t>Good news  as long as your staff and provider details are up to date this process should be very swift as you will only need to enter in the number children within each age range that attend your setting privately (this is all children who do not receive funded hours at your setting).</a:t>
          </a:r>
          <a:endParaRPr lang="en-US"/>
        </a:p>
      </dgm:t>
    </dgm:pt>
    <dgm:pt modelId="{4391B596-9102-4613-AC02-8D0C385ED4F7}" type="parTrans" cxnId="{CB47B690-55CE-4C2C-9114-5424C7B9B656}">
      <dgm:prSet/>
      <dgm:spPr/>
      <dgm:t>
        <a:bodyPr/>
        <a:lstStyle/>
        <a:p>
          <a:endParaRPr lang="en-US"/>
        </a:p>
      </dgm:t>
    </dgm:pt>
    <dgm:pt modelId="{4508ABDA-B51F-4389-8D26-521AC8166713}" type="sibTrans" cxnId="{CB47B690-55CE-4C2C-9114-5424C7B9B656}">
      <dgm:prSet/>
      <dgm:spPr/>
      <dgm:t>
        <a:bodyPr/>
        <a:lstStyle/>
        <a:p>
          <a:endParaRPr lang="en-US"/>
        </a:p>
      </dgm:t>
    </dgm:pt>
    <dgm:pt modelId="{2A246DA8-71B1-4EC0-8A66-325A81C5FA6C}" type="pres">
      <dgm:prSet presAssocID="{C53B4D09-263E-49A9-8F24-FB7691E3AC8C}" presName="root" presStyleCnt="0">
        <dgm:presLayoutVars>
          <dgm:dir/>
          <dgm:resizeHandles val="exact"/>
        </dgm:presLayoutVars>
      </dgm:prSet>
      <dgm:spPr/>
    </dgm:pt>
    <dgm:pt modelId="{11B6132C-E538-498A-A1E4-5EF8243931F0}" type="pres">
      <dgm:prSet presAssocID="{12FE1824-C609-445C-91BD-10B77BB71102}" presName="compNode" presStyleCnt="0"/>
      <dgm:spPr/>
    </dgm:pt>
    <dgm:pt modelId="{798D7FDE-C074-4BE0-A3C6-A8AA79DFC243}" type="pres">
      <dgm:prSet presAssocID="{12FE1824-C609-445C-91BD-10B77BB71102}" presName="bgRect" presStyleLbl="bgShp" presStyleIdx="0" presStyleCnt="2"/>
      <dgm:spPr/>
    </dgm:pt>
    <dgm:pt modelId="{D1FB1453-0BBA-4B18-B2E9-5A4509A2E17E}" type="pres">
      <dgm:prSet presAssocID="{12FE1824-C609-445C-91BD-10B77BB71102}"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onthly calendar"/>
        </a:ext>
      </dgm:extLst>
    </dgm:pt>
    <dgm:pt modelId="{428953F9-1CD3-4115-8C71-A25740661A98}" type="pres">
      <dgm:prSet presAssocID="{12FE1824-C609-445C-91BD-10B77BB71102}" presName="spaceRect" presStyleCnt="0"/>
      <dgm:spPr/>
    </dgm:pt>
    <dgm:pt modelId="{7ECB50EF-E007-440D-9358-87441C07AF59}" type="pres">
      <dgm:prSet presAssocID="{12FE1824-C609-445C-91BD-10B77BB71102}" presName="parTx" presStyleLbl="revTx" presStyleIdx="0" presStyleCnt="2">
        <dgm:presLayoutVars>
          <dgm:chMax val="0"/>
          <dgm:chPref val="0"/>
        </dgm:presLayoutVars>
      </dgm:prSet>
      <dgm:spPr/>
    </dgm:pt>
    <dgm:pt modelId="{F20EB062-10B8-438E-8BAD-987D7F265910}" type="pres">
      <dgm:prSet presAssocID="{2A822F44-BFD5-42E0-9BD2-F3ABE39DBFFA}" presName="sibTrans" presStyleCnt="0"/>
      <dgm:spPr/>
    </dgm:pt>
    <dgm:pt modelId="{CC1E0FE5-5167-492C-A981-1453175BAB56}" type="pres">
      <dgm:prSet presAssocID="{9C18B631-507D-4EBE-818E-0F5BDFC29930}" presName="compNode" presStyleCnt="0"/>
      <dgm:spPr/>
    </dgm:pt>
    <dgm:pt modelId="{A262A4FE-2959-4878-ABEF-9CE877FCD093}" type="pres">
      <dgm:prSet presAssocID="{9C18B631-507D-4EBE-818E-0F5BDFC29930}" presName="bgRect" presStyleLbl="bgShp" presStyleIdx="1" presStyleCnt="2"/>
      <dgm:spPr/>
    </dgm:pt>
    <dgm:pt modelId="{EE72A687-CB97-468D-975E-369529BB403F}" type="pres">
      <dgm:prSet presAssocID="{9C18B631-507D-4EBE-818E-0F5BDFC29930}"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Irritant"/>
        </a:ext>
      </dgm:extLst>
    </dgm:pt>
    <dgm:pt modelId="{70661546-A36A-4FBE-AD7D-DD37ECAD3D61}" type="pres">
      <dgm:prSet presAssocID="{9C18B631-507D-4EBE-818E-0F5BDFC29930}" presName="spaceRect" presStyleCnt="0"/>
      <dgm:spPr/>
    </dgm:pt>
    <dgm:pt modelId="{D4629369-AFD7-4752-A415-1471782FF67B}" type="pres">
      <dgm:prSet presAssocID="{9C18B631-507D-4EBE-818E-0F5BDFC29930}" presName="parTx" presStyleLbl="revTx" presStyleIdx="1" presStyleCnt="2">
        <dgm:presLayoutVars>
          <dgm:chMax val="0"/>
          <dgm:chPref val="0"/>
        </dgm:presLayoutVars>
      </dgm:prSet>
      <dgm:spPr/>
    </dgm:pt>
  </dgm:ptLst>
  <dgm:cxnLst>
    <dgm:cxn modelId="{488E396F-AF3E-42D3-AD46-74C5E961BC39}" type="presOf" srcId="{12FE1824-C609-445C-91BD-10B77BB71102}" destId="{7ECB50EF-E007-440D-9358-87441C07AF59}" srcOrd="0" destOrd="0" presId="urn:microsoft.com/office/officeart/2018/2/layout/IconVerticalSolidList"/>
    <dgm:cxn modelId="{7CA4C272-DFA7-48A2-983A-075A779E1A56}" type="presOf" srcId="{9C18B631-507D-4EBE-818E-0F5BDFC29930}" destId="{D4629369-AFD7-4752-A415-1471782FF67B}" srcOrd="0" destOrd="0" presId="urn:microsoft.com/office/officeart/2018/2/layout/IconVerticalSolidList"/>
    <dgm:cxn modelId="{AC74CC75-CDA0-48A1-BFB5-674BA3665429}" type="presOf" srcId="{C53B4D09-263E-49A9-8F24-FB7691E3AC8C}" destId="{2A246DA8-71B1-4EC0-8A66-325A81C5FA6C}" srcOrd="0" destOrd="0" presId="urn:microsoft.com/office/officeart/2018/2/layout/IconVerticalSolidList"/>
    <dgm:cxn modelId="{CB47B690-55CE-4C2C-9114-5424C7B9B656}" srcId="{C53B4D09-263E-49A9-8F24-FB7691E3AC8C}" destId="{9C18B631-507D-4EBE-818E-0F5BDFC29930}" srcOrd="1" destOrd="0" parTransId="{4391B596-9102-4613-AC02-8D0C385ED4F7}" sibTransId="{4508ABDA-B51F-4389-8D26-521AC8166713}"/>
    <dgm:cxn modelId="{09EDA1E8-E9CA-44CF-ABE6-2182390FFA06}" srcId="{C53B4D09-263E-49A9-8F24-FB7691E3AC8C}" destId="{12FE1824-C609-445C-91BD-10B77BB71102}" srcOrd="0" destOrd="0" parTransId="{8042963D-8CF6-4C17-8B19-7CD9571A607D}" sibTransId="{2A822F44-BFD5-42E0-9BD2-F3ABE39DBFFA}"/>
    <dgm:cxn modelId="{10258D6C-7FF2-44F7-AEB0-AD66C6BCDDCB}" type="presParOf" srcId="{2A246DA8-71B1-4EC0-8A66-325A81C5FA6C}" destId="{11B6132C-E538-498A-A1E4-5EF8243931F0}" srcOrd="0" destOrd="0" presId="urn:microsoft.com/office/officeart/2018/2/layout/IconVerticalSolidList"/>
    <dgm:cxn modelId="{22E01379-6FEC-4E61-B77D-55F05191F04A}" type="presParOf" srcId="{11B6132C-E538-498A-A1E4-5EF8243931F0}" destId="{798D7FDE-C074-4BE0-A3C6-A8AA79DFC243}" srcOrd="0" destOrd="0" presId="urn:microsoft.com/office/officeart/2018/2/layout/IconVerticalSolidList"/>
    <dgm:cxn modelId="{75B64B45-4C31-4FD1-B783-523A59ABA56C}" type="presParOf" srcId="{11B6132C-E538-498A-A1E4-5EF8243931F0}" destId="{D1FB1453-0BBA-4B18-B2E9-5A4509A2E17E}" srcOrd="1" destOrd="0" presId="urn:microsoft.com/office/officeart/2018/2/layout/IconVerticalSolidList"/>
    <dgm:cxn modelId="{B9681505-D574-49C0-BCED-1E995E93CDC1}" type="presParOf" srcId="{11B6132C-E538-498A-A1E4-5EF8243931F0}" destId="{428953F9-1CD3-4115-8C71-A25740661A98}" srcOrd="2" destOrd="0" presId="urn:microsoft.com/office/officeart/2018/2/layout/IconVerticalSolidList"/>
    <dgm:cxn modelId="{9BBEA8C0-630F-469F-A533-64CB20EFAB13}" type="presParOf" srcId="{11B6132C-E538-498A-A1E4-5EF8243931F0}" destId="{7ECB50EF-E007-440D-9358-87441C07AF59}" srcOrd="3" destOrd="0" presId="urn:microsoft.com/office/officeart/2018/2/layout/IconVerticalSolidList"/>
    <dgm:cxn modelId="{F238A86C-8DFC-4B6B-9E40-979B3CCB767A}" type="presParOf" srcId="{2A246DA8-71B1-4EC0-8A66-325A81C5FA6C}" destId="{F20EB062-10B8-438E-8BAD-987D7F265910}" srcOrd="1" destOrd="0" presId="urn:microsoft.com/office/officeart/2018/2/layout/IconVerticalSolidList"/>
    <dgm:cxn modelId="{F57D4EA4-FC41-4933-A109-CBA815D149F8}" type="presParOf" srcId="{2A246DA8-71B1-4EC0-8A66-325A81C5FA6C}" destId="{CC1E0FE5-5167-492C-A981-1453175BAB56}" srcOrd="2" destOrd="0" presId="urn:microsoft.com/office/officeart/2018/2/layout/IconVerticalSolidList"/>
    <dgm:cxn modelId="{564BC814-B733-4E8D-8196-DFDC76591C58}" type="presParOf" srcId="{CC1E0FE5-5167-492C-A981-1453175BAB56}" destId="{A262A4FE-2959-4878-ABEF-9CE877FCD093}" srcOrd="0" destOrd="0" presId="urn:microsoft.com/office/officeart/2018/2/layout/IconVerticalSolidList"/>
    <dgm:cxn modelId="{69E78BC8-A882-4AE9-BDF1-B7257C3ED7D0}" type="presParOf" srcId="{CC1E0FE5-5167-492C-A981-1453175BAB56}" destId="{EE72A687-CB97-468D-975E-369529BB403F}" srcOrd="1" destOrd="0" presId="urn:microsoft.com/office/officeart/2018/2/layout/IconVerticalSolidList"/>
    <dgm:cxn modelId="{86791057-8104-4F45-A116-B2DD29AAD87B}" type="presParOf" srcId="{CC1E0FE5-5167-492C-A981-1453175BAB56}" destId="{70661546-A36A-4FBE-AD7D-DD37ECAD3D61}" srcOrd="2" destOrd="0" presId="urn:microsoft.com/office/officeart/2018/2/layout/IconVerticalSolidList"/>
    <dgm:cxn modelId="{7C715CBA-B156-4842-9036-70B7DAE40A68}" type="presParOf" srcId="{CC1E0FE5-5167-492C-A981-1453175BAB56}" destId="{D4629369-AFD7-4752-A415-1471782FF67B}"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4A4893-92E7-48E4-BFE2-293D7529D072}">
      <dsp:nvSpPr>
        <dsp:cNvPr id="0" name=""/>
        <dsp:cNvSpPr/>
      </dsp:nvSpPr>
      <dsp:spPr>
        <a:xfrm>
          <a:off x="0" y="531"/>
          <a:ext cx="10515600" cy="1244702"/>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BB4FC6C-5350-4431-8B42-3BD488F19C0D}">
      <dsp:nvSpPr>
        <dsp:cNvPr id="0" name=""/>
        <dsp:cNvSpPr/>
      </dsp:nvSpPr>
      <dsp:spPr>
        <a:xfrm>
          <a:off x="376522" y="280590"/>
          <a:ext cx="684586" cy="68458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DAE294A-A680-45B2-84B7-C57F2B0A82A3}">
      <dsp:nvSpPr>
        <dsp:cNvPr id="0" name=""/>
        <dsp:cNvSpPr/>
      </dsp:nvSpPr>
      <dsp:spPr>
        <a:xfrm>
          <a:off x="1437631" y="531"/>
          <a:ext cx="9077968" cy="1244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731" tIns="131731" rIns="131731" bIns="131731" numCol="1" spcCol="1270" anchor="ctr" anchorCtr="0">
          <a:noAutofit/>
        </a:bodyPr>
        <a:lstStyle/>
        <a:p>
          <a:pPr marL="0" lvl="0" indent="0" algn="l" defTabSz="933450">
            <a:lnSpc>
              <a:spcPct val="100000"/>
            </a:lnSpc>
            <a:spcBef>
              <a:spcPct val="0"/>
            </a:spcBef>
            <a:spcAft>
              <a:spcPct val="35000"/>
            </a:spcAft>
            <a:buNone/>
          </a:pPr>
          <a:r>
            <a:rPr lang="en-GB" sz="2100" kern="1200" dirty="0"/>
            <a:t>Providers who make a claim using the Provider Portal for funded hours during the Spring Term (January to March) must submit a termly Early Years Census. </a:t>
          </a:r>
          <a:endParaRPr lang="en-US" sz="2100" kern="1200" dirty="0"/>
        </a:p>
      </dsp:txBody>
      <dsp:txXfrm>
        <a:off x="1437631" y="531"/>
        <a:ext cx="9077968" cy="1244702"/>
      </dsp:txXfrm>
    </dsp:sp>
    <dsp:sp modelId="{739489CD-3770-49E7-AEC7-F12B24C228C5}">
      <dsp:nvSpPr>
        <dsp:cNvPr id="0" name=""/>
        <dsp:cNvSpPr/>
      </dsp:nvSpPr>
      <dsp:spPr>
        <a:xfrm>
          <a:off x="0" y="1556410"/>
          <a:ext cx="10515600" cy="1244702"/>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97E0D42-0366-41D9-8D2B-EC1FB3DBBC14}">
      <dsp:nvSpPr>
        <dsp:cNvPr id="0" name=""/>
        <dsp:cNvSpPr/>
      </dsp:nvSpPr>
      <dsp:spPr>
        <a:xfrm>
          <a:off x="376522" y="1836468"/>
          <a:ext cx="684586" cy="68458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4E8F693-7609-4B3F-91FB-E36D5751C423}">
      <dsp:nvSpPr>
        <dsp:cNvPr id="0" name=""/>
        <dsp:cNvSpPr/>
      </dsp:nvSpPr>
      <dsp:spPr>
        <a:xfrm>
          <a:off x="1437631" y="1556410"/>
          <a:ext cx="9077968" cy="1244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731" tIns="131731" rIns="131731" bIns="131731" numCol="1" spcCol="1270" anchor="ctr" anchorCtr="0">
          <a:noAutofit/>
        </a:bodyPr>
        <a:lstStyle/>
        <a:p>
          <a:pPr marL="0" lvl="0" indent="0" algn="l" defTabSz="933450">
            <a:lnSpc>
              <a:spcPct val="100000"/>
            </a:lnSpc>
            <a:spcBef>
              <a:spcPct val="0"/>
            </a:spcBef>
            <a:spcAft>
              <a:spcPct val="35000"/>
            </a:spcAft>
            <a:buNone/>
          </a:pPr>
          <a:r>
            <a:rPr lang="en-GB" sz="2100" kern="1200"/>
            <a:t>This is a statement about your organisation which is returned to the DfE. </a:t>
          </a:r>
          <a:endParaRPr lang="en-US" sz="2100" kern="1200"/>
        </a:p>
      </dsp:txBody>
      <dsp:txXfrm>
        <a:off x="1437631" y="1556410"/>
        <a:ext cx="9077968" cy="1244702"/>
      </dsp:txXfrm>
    </dsp:sp>
    <dsp:sp modelId="{4C761586-7E17-46C7-B5F6-1BBDD280E87A}">
      <dsp:nvSpPr>
        <dsp:cNvPr id="0" name=""/>
        <dsp:cNvSpPr/>
      </dsp:nvSpPr>
      <dsp:spPr>
        <a:xfrm>
          <a:off x="0" y="3112289"/>
          <a:ext cx="10515600" cy="1244702"/>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C9EE6D8-F503-4195-BF0E-5329EBDAD753}">
      <dsp:nvSpPr>
        <dsp:cNvPr id="0" name=""/>
        <dsp:cNvSpPr/>
      </dsp:nvSpPr>
      <dsp:spPr>
        <a:xfrm>
          <a:off x="376522" y="3392347"/>
          <a:ext cx="684586" cy="68458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3B030F2-900D-4E08-B105-6BFBA9762094}">
      <dsp:nvSpPr>
        <dsp:cNvPr id="0" name=""/>
        <dsp:cNvSpPr/>
      </dsp:nvSpPr>
      <dsp:spPr>
        <a:xfrm>
          <a:off x="1437631" y="3112289"/>
          <a:ext cx="9077968" cy="1244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731" tIns="131731" rIns="131731" bIns="131731" numCol="1" spcCol="1270" anchor="ctr" anchorCtr="0">
          <a:noAutofit/>
        </a:bodyPr>
        <a:lstStyle/>
        <a:p>
          <a:pPr marL="0" lvl="0" indent="0" algn="l" defTabSz="933450">
            <a:lnSpc>
              <a:spcPct val="100000"/>
            </a:lnSpc>
            <a:spcBef>
              <a:spcPct val="0"/>
            </a:spcBef>
            <a:spcAft>
              <a:spcPct val="35000"/>
            </a:spcAft>
            <a:buNone/>
          </a:pPr>
          <a:r>
            <a:rPr lang="en-GB" sz="2100" kern="1200"/>
            <a:t>It is crucial that your census data is accurate. Providers who are not submitting a Headcount will not need to submit an Early Years Census. </a:t>
          </a:r>
          <a:endParaRPr lang="en-US" sz="2100" kern="1200"/>
        </a:p>
      </dsp:txBody>
      <dsp:txXfrm>
        <a:off x="1437631" y="3112289"/>
        <a:ext cx="9077968" cy="12447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E35C4A-383E-48FE-98E4-ADF314B53E9A}">
      <dsp:nvSpPr>
        <dsp:cNvPr id="0" name=""/>
        <dsp:cNvSpPr/>
      </dsp:nvSpPr>
      <dsp:spPr>
        <a:xfrm>
          <a:off x="10090" y="821925"/>
          <a:ext cx="3426543" cy="1027963"/>
        </a:xfrm>
        <a:prstGeom prst="rect">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0773" tIns="270773" rIns="270773" bIns="270773" numCol="1" spcCol="1270" anchor="ctr" anchorCtr="0">
          <a:noAutofit/>
        </a:bodyPr>
        <a:lstStyle/>
        <a:p>
          <a:pPr marL="0" lvl="0" indent="0" algn="ctr" defTabSz="1511300">
            <a:lnSpc>
              <a:spcPct val="90000"/>
            </a:lnSpc>
            <a:spcBef>
              <a:spcPct val="0"/>
            </a:spcBef>
            <a:spcAft>
              <a:spcPct val="35000"/>
            </a:spcAft>
            <a:buNone/>
          </a:pPr>
          <a:r>
            <a:rPr lang="en-US" sz="3400" kern="1200" dirty="0"/>
            <a:t>Staff details</a:t>
          </a:r>
        </a:p>
      </dsp:txBody>
      <dsp:txXfrm>
        <a:off x="10090" y="821925"/>
        <a:ext cx="3426543" cy="1027963"/>
      </dsp:txXfrm>
    </dsp:sp>
    <dsp:sp modelId="{989AB63C-205B-4097-82BB-FBD9EE19A2AE}">
      <dsp:nvSpPr>
        <dsp:cNvPr id="0" name=""/>
        <dsp:cNvSpPr/>
      </dsp:nvSpPr>
      <dsp:spPr>
        <a:xfrm>
          <a:off x="10090" y="1849888"/>
          <a:ext cx="3426543" cy="1685710"/>
        </a:xfrm>
        <a:prstGeom prst="rect">
          <a:avLst/>
        </a:prstGeom>
        <a:solidFill>
          <a:schemeClr val="accent2">
            <a:tint val="40000"/>
            <a:alpha val="90000"/>
            <a:hueOff val="0"/>
            <a:satOff val="0"/>
            <a:lumOff val="0"/>
            <a:alphaOff val="0"/>
          </a:schemeClr>
        </a:solidFill>
        <a:ln w="1905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38466" tIns="338466" rIns="338466" bIns="338466" numCol="1" spcCol="1270" anchor="t" anchorCtr="0">
          <a:noAutofit/>
        </a:bodyPr>
        <a:lstStyle/>
        <a:p>
          <a:pPr marL="0" lvl="0" indent="0" algn="l" defTabSz="533400">
            <a:lnSpc>
              <a:spcPct val="90000"/>
            </a:lnSpc>
            <a:spcBef>
              <a:spcPct val="0"/>
            </a:spcBef>
            <a:spcAft>
              <a:spcPct val="35000"/>
            </a:spcAft>
            <a:buNone/>
          </a:pPr>
          <a:r>
            <a:rPr lang="en-US" sz="1200" kern="1200"/>
            <a:t>Within your Provider Portal account please update your staff details by clicking the Early Years tab and selecting staff details. Here you can add in new members of staff, remove those who have left and update qualifications.</a:t>
          </a:r>
        </a:p>
      </dsp:txBody>
      <dsp:txXfrm>
        <a:off x="10090" y="1849888"/>
        <a:ext cx="3426543" cy="1685710"/>
      </dsp:txXfrm>
    </dsp:sp>
    <dsp:sp modelId="{8D7B10CF-6026-481A-926B-25A69EBCC5ED}">
      <dsp:nvSpPr>
        <dsp:cNvPr id="0" name=""/>
        <dsp:cNvSpPr/>
      </dsp:nvSpPr>
      <dsp:spPr>
        <a:xfrm>
          <a:off x="3544528" y="821925"/>
          <a:ext cx="3426543" cy="1027963"/>
        </a:xfrm>
        <a:prstGeom prst="rect">
          <a:avLst/>
        </a:prstGeom>
        <a:solidFill>
          <a:schemeClr val="accent3">
            <a:hueOff val="0"/>
            <a:satOff val="0"/>
            <a:lumOff val="0"/>
            <a:alphaOff val="0"/>
          </a:schemeClr>
        </a:solid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0773" tIns="270773" rIns="270773" bIns="270773" numCol="1" spcCol="1270" anchor="ctr" anchorCtr="0">
          <a:noAutofit/>
        </a:bodyPr>
        <a:lstStyle/>
        <a:p>
          <a:pPr marL="0" lvl="0" indent="0" algn="ctr" defTabSz="1511300">
            <a:lnSpc>
              <a:spcPct val="90000"/>
            </a:lnSpc>
            <a:spcBef>
              <a:spcPct val="0"/>
            </a:spcBef>
            <a:spcAft>
              <a:spcPct val="35000"/>
            </a:spcAft>
            <a:buNone/>
          </a:pPr>
          <a:r>
            <a:rPr lang="en-US" sz="3400" kern="1200" dirty="0"/>
            <a:t>Provider details</a:t>
          </a:r>
        </a:p>
      </dsp:txBody>
      <dsp:txXfrm>
        <a:off x="3544528" y="821925"/>
        <a:ext cx="3426543" cy="1027963"/>
      </dsp:txXfrm>
    </dsp:sp>
    <dsp:sp modelId="{DD5CE953-46CD-4C00-B915-48E82291FFEE}">
      <dsp:nvSpPr>
        <dsp:cNvPr id="0" name=""/>
        <dsp:cNvSpPr/>
      </dsp:nvSpPr>
      <dsp:spPr>
        <a:xfrm>
          <a:off x="3544528" y="1849888"/>
          <a:ext cx="3426543" cy="1685710"/>
        </a:xfrm>
        <a:prstGeom prst="rect">
          <a:avLst/>
        </a:prstGeom>
        <a:solidFill>
          <a:schemeClr val="accent3">
            <a:tint val="40000"/>
            <a:alpha val="90000"/>
            <a:hueOff val="0"/>
            <a:satOff val="0"/>
            <a:lumOff val="0"/>
            <a:alphaOff val="0"/>
          </a:schemeClr>
        </a:solidFill>
        <a:ln w="1905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38466" tIns="338466" rIns="338466" bIns="338466" numCol="1" spcCol="1270" anchor="t" anchorCtr="0">
          <a:noAutofit/>
        </a:bodyPr>
        <a:lstStyle/>
        <a:p>
          <a:pPr marL="0" lvl="0" indent="0" algn="l" defTabSz="533400">
            <a:lnSpc>
              <a:spcPct val="90000"/>
            </a:lnSpc>
            <a:spcBef>
              <a:spcPct val="0"/>
            </a:spcBef>
            <a:spcAft>
              <a:spcPct val="35000"/>
            </a:spcAft>
            <a:buNone/>
          </a:pPr>
          <a:r>
            <a:rPr lang="en-US" sz="1200" kern="1200"/>
            <a:t>Please also update your Provider details, you can update this by clicking the Early Years tab and selecting Provider details. Here you can update your opening times and the weeks you are open.</a:t>
          </a:r>
        </a:p>
      </dsp:txBody>
      <dsp:txXfrm>
        <a:off x="3544528" y="1849888"/>
        <a:ext cx="3426543" cy="1685710"/>
      </dsp:txXfrm>
    </dsp:sp>
    <dsp:sp modelId="{CE2381C8-170B-40BA-A41B-B9B0922AEDBE}">
      <dsp:nvSpPr>
        <dsp:cNvPr id="0" name=""/>
        <dsp:cNvSpPr/>
      </dsp:nvSpPr>
      <dsp:spPr>
        <a:xfrm>
          <a:off x="7078966" y="821925"/>
          <a:ext cx="3426543" cy="1027963"/>
        </a:xfrm>
        <a:prstGeom prst="rect">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0773" tIns="270773" rIns="270773" bIns="270773" numCol="1" spcCol="1270" anchor="ctr" anchorCtr="0">
          <a:noAutofit/>
        </a:bodyPr>
        <a:lstStyle/>
        <a:p>
          <a:pPr marL="0" lvl="0" indent="0" algn="ctr" defTabSz="1511300">
            <a:lnSpc>
              <a:spcPct val="90000"/>
            </a:lnSpc>
            <a:spcBef>
              <a:spcPct val="0"/>
            </a:spcBef>
            <a:spcAft>
              <a:spcPct val="35000"/>
            </a:spcAft>
            <a:buNone/>
          </a:pPr>
          <a:r>
            <a:rPr lang="en-US" sz="3400" kern="1200"/>
            <a:t>See</a:t>
          </a:r>
        </a:p>
      </dsp:txBody>
      <dsp:txXfrm>
        <a:off x="7078966" y="821925"/>
        <a:ext cx="3426543" cy="1027963"/>
      </dsp:txXfrm>
    </dsp:sp>
    <dsp:sp modelId="{0F21C9E4-5944-44B5-B225-4D4F7794AF68}">
      <dsp:nvSpPr>
        <dsp:cNvPr id="0" name=""/>
        <dsp:cNvSpPr/>
      </dsp:nvSpPr>
      <dsp:spPr>
        <a:xfrm>
          <a:off x="7078966" y="1849888"/>
          <a:ext cx="3426543" cy="1685710"/>
        </a:xfrm>
        <a:prstGeom prst="rect">
          <a:avLst/>
        </a:prstGeom>
        <a:solidFill>
          <a:schemeClr val="accent4">
            <a:tint val="40000"/>
            <a:alpha val="90000"/>
            <a:hueOff val="0"/>
            <a:satOff val="0"/>
            <a:lumOff val="0"/>
            <a:alphaOff val="0"/>
          </a:schemeClr>
        </a:solidFill>
        <a:ln w="1905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38466" tIns="338466" rIns="338466" bIns="338466" numCol="1" spcCol="1270" anchor="t" anchorCtr="0">
          <a:noAutofit/>
        </a:bodyPr>
        <a:lstStyle/>
        <a:p>
          <a:pPr marL="0" lvl="0" indent="0" algn="l" defTabSz="533400">
            <a:lnSpc>
              <a:spcPct val="90000"/>
            </a:lnSpc>
            <a:spcBef>
              <a:spcPct val="0"/>
            </a:spcBef>
            <a:spcAft>
              <a:spcPct val="35000"/>
            </a:spcAft>
            <a:buNone/>
          </a:pPr>
          <a:r>
            <a:rPr lang="en-US" sz="1200" kern="1200" dirty="0"/>
            <a:t>Please see the video guidance </a:t>
          </a:r>
          <a:r>
            <a:rPr lang="en-US" sz="1200" kern="1200" dirty="0">
              <a:hlinkClick xmlns:r="http://schemas.openxmlformats.org/officeDocument/2006/relationships" r:id="rId1"/>
            </a:rPr>
            <a:t>here.</a:t>
          </a:r>
          <a:endParaRPr lang="en-US" sz="1200" kern="1200" dirty="0"/>
        </a:p>
      </dsp:txBody>
      <dsp:txXfrm>
        <a:off x="7078966" y="1849888"/>
        <a:ext cx="3426543" cy="168571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E2186D-65A6-4DD3-882C-5E19FFBDBAD5}">
      <dsp:nvSpPr>
        <dsp:cNvPr id="0" name=""/>
        <dsp:cNvSpPr/>
      </dsp:nvSpPr>
      <dsp:spPr>
        <a:xfrm>
          <a:off x="1747800" y="608594"/>
          <a:ext cx="1944000" cy="1944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8D4BC1E-AAD4-4DA4-976E-95A461BC81E8}">
      <dsp:nvSpPr>
        <dsp:cNvPr id="0" name=""/>
        <dsp:cNvSpPr/>
      </dsp:nvSpPr>
      <dsp:spPr>
        <a:xfrm>
          <a:off x="559800" y="3022743"/>
          <a:ext cx="432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90000"/>
            </a:lnSpc>
            <a:spcBef>
              <a:spcPct val="0"/>
            </a:spcBef>
            <a:spcAft>
              <a:spcPct val="35000"/>
            </a:spcAft>
            <a:buNone/>
          </a:pPr>
          <a:r>
            <a:rPr lang="en-GB" sz="1200" kern="1200"/>
            <a:t>You submit your Early Years Census along with your Headcount through the wizard. </a:t>
          </a:r>
          <a:endParaRPr lang="en-US" sz="1200" kern="1200"/>
        </a:p>
      </dsp:txBody>
      <dsp:txXfrm>
        <a:off x="559800" y="3022743"/>
        <a:ext cx="4320000" cy="720000"/>
      </dsp:txXfrm>
    </dsp:sp>
    <dsp:sp modelId="{4292B897-D32A-4170-BB4C-38BAE0274166}">
      <dsp:nvSpPr>
        <dsp:cNvPr id="0" name=""/>
        <dsp:cNvSpPr/>
      </dsp:nvSpPr>
      <dsp:spPr>
        <a:xfrm>
          <a:off x="6823800" y="608594"/>
          <a:ext cx="1944000" cy="1944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32C843D-5792-40D5-BCEE-84523CA1C8B3}">
      <dsp:nvSpPr>
        <dsp:cNvPr id="0" name=""/>
        <dsp:cNvSpPr/>
      </dsp:nvSpPr>
      <dsp:spPr>
        <a:xfrm>
          <a:off x="5635800" y="3022743"/>
          <a:ext cx="432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90000"/>
            </a:lnSpc>
            <a:spcBef>
              <a:spcPct val="0"/>
            </a:spcBef>
            <a:spcAft>
              <a:spcPct val="35000"/>
            </a:spcAft>
            <a:buNone/>
          </a:pPr>
          <a:r>
            <a:rPr lang="en-GB" sz="1200" kern="1200"/>
            <a:t>Within the Census submission screen, you will need to update the number of children within each age range that attend your setting privately (this is all children who do not receive funded hours at your setting).</a:t>
          </a:r>
          <a:endParaRPr lang="en-US" sz="1200" kern="1200"/>
        </a:p>
      </dsp:txBody>
      <dsp:txXfrm>
        <a:off x="5635800" y="3022743"/>
        <a:ext cx="4320000" cy="7200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8D7FDE-C074-4BE0-A3C6-A8AA79DFC243}">
      <dsp:nvSpPr>
        <dsp:cNvPr id="0" name=""/>
        <dsp:cNvSpPr/>
      </dsp:nvSpPr>
      <dsp:spPr>
        <a:xfrm>
          <a:off x="0" y="894511"/>
          <a:ext cx="6263640" cy="1651406"/>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FB1453-0BBA-4B18-B2E9-5A4509A2E17E}">
      <dsp:nvSpPr>
        <dsp:cNvPr id="0" name=""/>
        <dsp:cNvSpPr/>
      </dsp:nvSpPr>
      <dsp:spPr>
        <a:xfrm>
          <a:off x="499550" y="1266078"/>
          <a:ext cx="908273" cy="90827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ECB50EF-E007-440D-9358-87441C07AF59}">
      <dsp:nvSpPr>
        <dsp:cNvPr id="0" name=""/>
        <dsp:cNvSpPr/>
      </dsp:nvSpPr>
      <dsp:spPr>
        <a:xfrm>
          <a:off x="1907374" y="894511"/>
          <a:ext cx="4356265" cy="1651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4774" tIns="174774" rIns="174774" bIns="174774" numCol="1" spcCol="1270" anchor="ctr" anchorCtr="0">
          <a:noAutofit/>
        </a:bodyPr>
        <a:lstStyle/>
        <a:p>
          <a:pPr marL="0" lvl="0" indent="0" algn="l" defTabSz="666750">
            <a:lnSpc>
              <a:spcPct val="90000"/>
            </a:lnSpc>
            <a:spcBef>
              <a:spcPct val="0"/>
            </a:spcBef>
            <a:spcAft>
              <a:spcPct val="35000"/>
            </a:spcAft>
            <a:buNone/>
          </a:pPr>
          <a:r>
            <a:rPr lang="en-GB" sz="1500" kern="1200" dirty="0"/>
            <a:t>From January 2026 you will be required to submit your Early Years Census every term along with your Headcount  </a:t>
          </a:r>
          <a:r>
            <a:rPr lang="en-GB" sz="1800" b="1" kern="1200" dirty="0"/>
            <a:t>3 times a year</a:t>
          </a:r>
          <a:r>
            <a:rPr lang="en-GB" sz="1500" kern="1200" dirty="0"/>
            <a:t>. </a:t>
          </a:r>
          <a:endParaRPr lang="en-US" sz="1500" kern="1200" dirty="0"/>
        </a:p>
      </dsp:txBody>
      <dsp:txXfrm>
        <a:off x="1907374" y="894511"/>
        <a:ext cx="4356265" cy="1651406"/>
      </dsp:txXfrm>
    </dsp:sp>
    <dsp:sp modelId="{A262A4FE-2959-4878-ABEF-9CE877FCD093}">
      <dsp:nvSpPr>
        <dsp:cNvPr id="0" name=""/>
        <dsp:cNvSpPr/>
      </dsp:nvSpPr>
      <dsp:spPr>
        <a:xfrm>
          <a:off x="0" y="2958769"/>
          <a:ext cx="6263640" cy="1651406"/>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E72A687-CB97-468D-975E-369529BB403F}">
      <dsp:nvSpPr>
        <dsp:cNvPr id="0" name=""/>
        <dsp:cNvSpPr/>
      </dsp:nvSpPr>
      <dsp:spPr>
        <a:xfrm>
          <a:off x="499550" y="3330336"/>
          <a:ext cx="908273" cy="90827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4629369-AFD7-4752-A415-1471782FF67B}">
      <dsp:nvSpPr>
        <dsp:cNvPr id="0" name=""/>
        <dsp:cNvSpPr/>
      </dsp:nvSpPr>
      <dsp:spPr>
        <a:xfrm>
          <a:off x="1907374" y="2958769"/>
          <a:ext cx="4356265" cy="1651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4774" tIns="174774" rIns="174774" bIns="174774" numCol="1" spcCol="1270" anchor="ctr" anchorCtr="0">
          <a:noAutofit/>
        </a:bodyPr>
        <a:lstStyle/>
        <a:p>
          <a:pPr marL="0" lvl="0" indent="0" algn="l" defTabSz="666750">
            <a:lnSpc>
              <a:spcPct val="90000"/>
            </a:lnSpc>
            <a:spcBef>
              <a:spcPct val="0"/>
            </a:spcBef>
            <a:spcAft>
              <a:spcPct val="35000"/>
            </a:spcAft>
            <a:buNone/>
          </a:pPr>
          <a:r>
            <a:rPr lang="en-GB" sz="1500" kern="1200"/>
            <a:t>Good news  as long as your staff and provider details are up to date this process should be very swift as you will only need to enter in the number children within each age range that attend your setting privately (this is all children who do not receive funded hours at your setting).</a:t>
          </a:r>
          <a:endParaRPr lang="en-US" sz="1500" kern="1200"/>
        </a:p>
      </dsp:txBody>
      <dsp:txXfrm>
        <a:off x="1907374" y="2958769"/>
        <a:ext cx="4356265" cy="1651406"/>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6/7/layout/HorizontalActionList">
  <dgm:title val="Horizontal Action List"/>
  <dgm:desc val="Used to show non-sequential or grouped lists of information. Works well with large amounts of text. All text has the same level of emphasis, and direction is not implied."/>
  <dgm:catLst>
    <dgm:cat type="list" pri="5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fact="0.6"/>
      <dgm:constr type="h" for="des" forName="composite" op="equ"/>
      <dgm:constr type="w" for="ch" forName="composite" refType="w"/>
      <dgm:constr type="w" for="des" forName="parTx"/>
      <dgm:constr type="h" for="des" forName="parTx" op="equ"/>
      <dgm:constr type="w" for="des" forName="desTx"/>
      <dgm:constr type="primFontSz" for="des" forName="parTx" val="54"/>
      <dgm:constr type="primFontSz" for="des" forName="desTx" refType="primFontSz" refFor="des" refForName="parTx" op="lte" fact="0.75"/>
      <dgm:constr type="h" for="des" forName="desTx" op="equ"/>
      <dgm:constr type="w" for="ch" forName="space" op="equ" val="3"/>
    </dgm:constrLst>
    <dgm:ruleLst>
      <dgm:rule type="w" for="ch" forName="composite" val="0" fact="NaN" max="NaN"/>
    </dgm:ruleLst>
    <dgm:forEach name="Name6"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varLst>
          <dgm:alg type="tx"/>
          <dgm:shape xmlns:r="http://schemas.openxmlformats.org/officeDocument/2006/relationships" type="rect" r:blip="">
            <dgm:adjLst/>
          </dgm:shape>
          <dgm:presOf axis="self" ptType="node"/>
          <dgm:constrLst>
            <dgm:constr type="h" refType="w" op="lte" fact="0.3"/>
            <dgm:constr type="h"/>
            <dgm:constr type="tMarg" refType="w" fact="0.224"/>
            <dgm:constr type="bMarg" refType="w" fact="0.224"/>
            <dgm:constr type="lMarg" refType="w" fact="0.224"/>
            <dgm:constr type="rMarg" refType="w" fact="0.224"/>
          </dgm:constrLst>
          <dgm:ruleLst>
            <dgm:rule type="h" val="INF" fact="NaN" max="NaN"/>
            <dgm:rule type="primFontSz" val="14" fact="NaN" max="NaN"/>
          </dgm:ruleLst>
        </dgm:layoutNode>
        <dgm:layoutNode name="desTx" styleLbl="alignAccFollowNode1">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primFontSz" val="28"/>
            <dgm:constr type="tMarg" refType="w" fact="0.28"/>
            <dgm:constr type="bMarg" refType="w" fact="0.28"/>
            <dgm:constr type="lMarg" refType="w" fact="0.28"/>
            <dgm:constr type="rMarg" refType="w" fact="0.28"/>
          </dgm:constrLst>
          <dgm:ruleLst>
            <dgm:rule type="h" val="INF" fact="NaN" max="NaN"/>
            <dgm:rule type="primFontSz" val="11"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8F660-507D-06E9-6CD3-C9CE1E2AA8D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5B8AAF6-B1C3-890B-A1CA-DF2A3FE725A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811B2DF-779B-ABD4-FD8A-9C79EC52C25A}"/>
              </a:ext>
            </a:extLst>
          </p:cNvPr>
          <p:cNvSpPr>
            <a:spLocks noGrp="1"/>
          </p:cNvSpPr>
          <p:nvPr>
            <p:ph type="dt" sz="half" idx="10"/>
          </p:nvPr>
        </p:nvSpPr>
        <p:spPr/>
        <p:txBody>
          <a:bodyPr/>
          <a:lstStyle/>
          <a:p>
            <a:fld id="{24BCA3D3-2BD9-4C33-932C-6FA13EFFA126}" type="datetimeFigureOut">
              <a:rPr lang="en-GB" smtClean="0"/>
              <a:t>16/12/2025</a:t>
            </a:fld>
            <a:endParaRPr lang="en-GB"/>
          </a:p>
        </p:txBody>
      </p:sp>
      <p:sp>
        <p:nvSpPr>
          <p:cNvPr id="5" name="Footer Placeholder 4">
            <a:extLst>
              <a:ext uri="{FF2B5EF4-FFF2-40B4-BE49-F238E27FC236}">
                <a16:creationId xmlns:a16="http://schemas.microsoft.com/office/drawing/2014/main" id="{B2F64117-0B61-E931-25BD-13778D9E13E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0A4BC78-7825-B4CB-3FAA-CB08604D5631}"/>
              </a:ext>
            </a:extLst>
          </p:cNvPr>
          <p:cNvSpPr>
            <a:spLocks noGrp="1"/>
          </p:cNvSpPr>
          <p:nvPr>
            <p:ph type="sldNum" sz="quarter" idx="12"/>
          </p:nvPr>
        </p:nvSpPr>
        <p:spPr/>
        <p:txBody>
          <a:bodyPr/>
          <a:lstStyle/>
          <a:p>
            <a:fld id="{7D99632D-AAB9-48A1-ABC3-FB7A4D0DE445}" type="slidenum">
              <a:rPr lang="en-GB" smtClean="0"/>
              <a:t>‹#›</a:t>
            </a:fld>
            <a:endParaRPr lang="en-GB"/>
          </a:p>
        </p:txBody>
      </p:sp>
    </p:spTree>
    <p:extLst>
      <p:ext uri="{BB962C8B-B14F-4D97-AF65-F5344CB8AC3E}">
        <p14:creationId xmlns:p14="http://schemas.microsoft.com/office/powerpoint/2010/main" val="33711590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0C9372-0D54-B0F1-83D1-E2A64A7242E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B62F406-3ADF-A605-B817-FEA3CA9662C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84B8E7E-8FF6-A68A-56C7-77CE90E1E14E}"/>
              </a:ext>
            </a:extLst>
          </p:cNvPr>
          <p:cNvSpPr>
            <a:spLocks noGrp="1"/>
          </p:cNvSpPr>
          <p:nvPr>
            <p:ph type="dt" sz="half" idx="10"/>
          </p:nvPr>
        </p:nvSpPr>
        <p:spPr/>
        <p:txBody>
          <a:bodyPr/>
          <a:lstStyle/>
          <a:p>
            <a:fld id="{24BCA3D3-2BD9-4C33-932C-6FA13EFFA126}" type="datetimeFigureOut">
              <a:rPr lang="en-GB" smtClean="0"/>
              <a:t>16/12/2025</a:t>
            </a:fld>
            <a:endParaRPr lang="en-GB"/>
          </a:p>
        </p:txBody>
      </p:sp>
      <p:sp>
        <p:nvSpPr>
          <p:cNvPr id="5" name="Footer Placeholder 4">
            <a:extLst>
              <a:ext uri="{FF2B5EF4-FFF2-40B4-BE49-F238E27FC236}">
                <a16:creationId xmlns:a16="http://schemas.microsoft.com/office/drawing/2014/main" id="{95F44E42-208A-6124-9792-B7A7B2C16BB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1F864ED-87E3-CDFA-C83F-F2714609F924}"/>
              </a:ext>
            </a:extLst>
          </p:cNvPr>
          <p:cNvSpPr>
            <a:spLocks noGrp="1"/>
          </p:cNvSpPr>
          <p:nvPr>
            <p:ph type="sldNum" sz="quarter" idx="12"/>
          </p:nvPr>
        </p:nvSpPr>
        <p:spPr/>
        <p:txBody>
          <a:bodyPr/>
          <a:lstStyle/>
          <a:p>
            <a:fld id="{7D99632D-AAB9-48A1-ABC3-FB7A4D0DE445}" type="slidenum">
              <a:rPr lang="en-GB" smtClean="0"/>
              <a:t>‹#›</a:t>
            </a:fld>
            <a:endParaRPr lang="en-GB"/>
          </a:p>
        </p:txBody>
      </p:sp>
    </p:spTree>
    <p:extLst>
      <p:ext uri="{BB962C8B-B14F-4D97-AF65-F5344CB8AC3E}">
        <p14:creationId xmlns:p14="http://schemas.microsoft.com/office/powerpoint/2010/main" val="36402563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0BA5DEB-0E1D-D38E-C0B8-874A82FD96B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AB6B6EE-7E16-52EA-AFB2-C7821BA89C8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799C29B-06A1-FDC7-B25A-733DEA8C809F}"/>
              </a:ext>
            </a:extLst>
          </p:cNvPr>
          <p:cNvSpPr>
            <a:spLocks noGrp="1"/>
          </p:cNvSpPr>
          <p:nvPr>
            <p:ph type="dt" sz="half" idx="10"/>
          </p:nvPr>
        </p:nvSpPr>
        <p:spPr/>
        <p:txBody>
          <a:bodyPr/>
          <a:lstStyle/>
          <a:p>
            <a:fld id="{24BCA3D3-2BD9-4C33-932C-6FA13EFFA126}" type="datetimeFigureOut">
              <a:rPr lang="en-GB" smtClean="0"/>
              <a:t>16/12/2025</a:t>
            </a:fld>
            <a:endParaRPr lang="en-GB"/>
          </a:p>
        </p:txBody>
      </p:sp>
      <p:sp>
        <p:nvSpPr>
          <p:cNvPr id="5" name="Footer Placeholder 4">
            <a:extLst>
              <a:ext uri="{FF2B5EF4-FFF2-40B4-BE49-F238E27FC236}">
                <a16:creationId xmlns:a16="http://schemas.microsoft.com/office/drawing/2014/main" id="{C8F660EA-336B-B2E0-51C8-24B50631C06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1A57629-8831-0665-4008-672BDF786EAD}"/>
              </a:ext>
            </a:extLst>
          </p:cNvPr>
          <p:cNvSpPr>
            <a:spLocks noGrp="1"/>
          </p:cNvSpPr>
          <p:nvPr>
            <p:ph type="sldNum" sz="quarter" idx="12"/>
          </p:nvPr>
        </p:nvSpPr>
        <p:spPr/>
        <p:txBody>
          <a:bodyPr/>
          <a:lstStyle/>
          <a:p>
            <a:fld id="{7D99632D-AAB9-48A1-ABC3-FB7A4D0DE445}" type="slidenum">
              <a:rPr lang="en-GB" smtClean="0"/>
              <a:t>‹#›</a:t>
            </a:fld>
            <a:endParaRPr lang="en-GB"/>
          </a:p>
        </p:txBody>
      </p:sp>
    </p:spTree>
    <p:extLst>
      <p:ext uri="{BB962C8B-B14F-4D97-AF65-F5344CB8AC3E}">
        <p14:creationId xmlns:p14="http://schemas.microsoft.com/office/powerpoint/2010/main" val="857011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6B1EB6-7514-6FA8-EDE1-FA5AED0884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253D929-E76E-68F7-E71D-D816B0E95AF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D2F8E1D-1A79-2F33-7C5F-7128EAB776BC}"/>
              </a:ext>
            </a:extLst>
          </p:cNvPr>
          <p:cNvSpPr>
            <a:spLocks noGrp="1"/>
          </p:cNvSpPr>
          <p:nvPr>
            <p:ph type="dt" sz="half" idx="10"/>
          </p:nvPr>
        </p:nvSpPr>
        <p:spPr/>
        <p:txBody>
          <a:bodyPr/>
          <a:lstStyle/>
          <a:p>
            <a:fld id="{24BCA3D3-2BD9-4C33-932C-6FA13EFFA126}" type="datetimeFigureOut">
              <a:rPr lang="en-GB" smtClean="0"/>
              <a:t>16/12/2025</a:t>
            </a:fld>
            <a:endParaRPr lang="en-GB"/>
          </a:p>
        </p:txBody>
      </p:sp>
      <p:sp>
        <p:nvSpPr>
          <p:cNvPr id="5" name="Footer Placeholder 4">
            <a:extLst>
              <a:ext uri="{FF2B5EF4-FFF2-40B4-BE49-F238E27FC236}">
                <a16:creationId xmlns:a16="http://schemas.microsoft.com/office/drawing/2014/main" id="{C64D24C6-DF51-C689-BED2-04E6236D501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D90D938-150A-2290-CA7F-361F9A589433}"/>
              </a:ext>
            </a:extLst>
          </p:cNvPr>
          <p:cNvSpPr>
            <a:spLocks noGrp="1"/>
          </p:cNvSpPr>
          <p:nvPr>
            <p:ph type="sldNum" sz="quarter" idx="12"/>
          </p:nvPr>
        </p:nvSpPr>
        <p:spPr/>
        <p:txBody>
          <a:bodyPr/>
          <a:lstStyle/>
          <a:p>
            <a:fld id="{7D99632D-AAB9-48A1-ABC3-FB7A4D0DE445}" type="slidenum">
              <a:rPr lang="en-GB" smtClean="0"/>
              <a:t>‹#›</a:t>
            </a:fld>
            <a:endParaRPr lang="en-GB"/>
          </a:p>
        </p:txBody>
      </p:sp>
    </p:spTree>
    <p:extLst>
      <p:ext uri="{BB962C8B-B14F-4D97-AF65-F5344CB8AC3E}">
        <p14:creationId xmlns:p14="http://schemas.microsoft.com/office/powerpoint/2010/main" val="12416150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BFEC31-1DF2-5C56-DEF0-070B5428AD7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DB862C8-0477-C6E3-932F-20E438EB7E8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DF43FC9-0D6C-34F1-6BBC-455CD755799B}"/>
              </a:ext>
            </a:extLst>
          </p:cNvPr>
          <p:cNvSpPr>
            <a:spLocks noGrp="1"/>
          </p:cNvSpPr>
          <p:nvPr>
            <p:ph type="dt" sz="half" idx="10"/>
          </p:nvPr>
        </p:nvSpPr>
        <p:spPr/>
        <p:txBody>
          <a:bodyPr/>
          <a:lstStyle/>
          <a:p>
            <a:fld id="{24BCA3D3-2BD9-4C33-932C-6FA13EFFA126}" type="datetimeFigureOut">
              <a:rPr lang="en-GB" smtClean="0"/>
              <a:t>16/12/2025</a:t>
            </a:fld>
            <a:endParaRPr lang="en-GB"/>
          </a:p>
        </p:txBody>
      </p:sp>
      <p:sp>
        <p:nvSpPr>
          <p:cNvPr id="5" name="Footer Placeholder 4">
            <a:extLst>
              <a:ext uri="{FF2B5EF4-FFF2-40B4-BE49-F238E27FC236}">
                <a16:creationId xmlns:a16="http://schemas.microsoft.com/office/drawing/2014/main" id="{F586165F-347E-B7B1-79F0-4C37928C077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D483E0E-0CCC-B850-77AB-733C99FE7821}"/>
              </a:ext>
            </a:extLst>
          </p:cNvPr>
          <p:cNvSpPr>
            <a:spLocks noGrp="1"/>
          </p:cNvSpPr>
          <p:nvPr>
            <p:ph type="sldNum" sz="quarter" idx="12"/>
          </p:nvPr>
        </p:nvSpPr>
        <p:spPr/>
        <p:txBody>
          <a:bodyPr/>
          <a:lstStyle/>
          <a:p>
            <a:fld id="{7D99632D-AAB9-48A1-ABC3-FB7A4D0DE445}" type="slidenum">
              <a:rPr lang="en-GB" smtClean="0"/>
              <a:t>‹#›</a:t>
            </a:fld>
            <a:endParaRPr lang="en-GB"/>
          </a:p>
        </p:txBody>
      </p:sp>
    </p:spTree>
    <p:extLst>
      <p:ext uri="{BB962C8B-B14F-4D97-AF65-F5344CB8AC3E}">
        <p14:creationId xmlns:p14="http://schemas.microsoft.com/office/powerpoint/2010/main" val="2115211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0FB17E-CF6D-242F-9112-EC7292CEC13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2524EA8-CD88-3C9B-8B6D-ED8596DE56A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B33D33C-EF4D-833F-FE77-71D66E9C764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0FFDBEB-765C-E720-38F4-D3C37E2E0335}"/>
              </a:ext>
            </a:extLst>
          </p:cNvPr>
          <p:cNvSpPr>
            <a:spLocks noGrp="1"/>
          </p:cNvSpPr>
          <p:nvPr>
            <p:ph type="dt" sz="half" idx="10"/>
          </p:nvPr>
        </p:nvSpPr>
        <p:spPr/>
        <p:txBody>
          <a:bodyPr/>
          <a:lstStyle/>
          <a:p>
            <a:fld id="{24BCA3D3-2BD9-4C33-932C-6FA13EFFA126}" type="datetimeFigureOut">
              <a:rPr lang="en-GB" smtClean="0"/>
              <a:t>16/12/2025</a:t>
            </a:fld>
            <a:endParaRPr lang="en-GB"/>
          </a:p>
        </p:txBody>
      </p:sp>
      <p:sp>
        <p:nvSpPr>
          <p:cNvPr id="6" name="Footer Placeholder 5">
            <a:extLst>
              <a:ext uri="{FF2B5EF4-FFF2-40B4-BE49-F238E27FC236}">
                <a16:creationId xmlns:a16="http://schemas.microsoft.com/office/drawing/2014/main" id="{4B6987CB-309F-5ADC-7BD3-3CE342998A3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A0B91F4-E5E6-5563-54FF-9A7564F447E7}"/>
              </a:ext>
            </a:extLst>
          </p:cNvPr>
          <p:cNvSpPr>
            <a:spLocks noGrp="1"/>
          </p:cNvSpPr>
          <p:nvPr>
            <p:ph type="sldNum" sz="quarter" idx="12"/>
          </p:nvPr>
        </p:nvSpPr>
        <p:spPr/>
        <p:txBody>
          <a:bodyPr/>
          <a:lstStyle/>
          <a:p>
            <a:fld id="{7D99632D-AAB9-48A1-ABC3-FB7A4D0DE445}" type="slidenum">
              <a:rPr lang="en-GB" smtClean="0"/>
              <a:t>‹#›</a:t>
            </a:fld>
            <a:endParaRPr lang="en-GB"/>
          </a:p>
        </p:txBody>
      </p:sp>
    </p:spTree>
    <p:extLst>
      <p:ext uri="{BB962C8B-B14F-4D97-AF65-F5344CB8AC3E}">
        <p14:creationId xmlns:p14="http://schemas.microsoft.com/office/powerpoint/2010/main" val="2469757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5D33A-6330-2C8F-B668-5A58CDAFED8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DE350C7-C541-3AA4-31D6-257600DEFB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CF1F058-7546-438A-C36C-A6B1AA6A348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CEDC987-E476-0B87-EC3A-D8786B10072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381C10F-C1F6-F10D-30FA-EA0227BDDE3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2AF2E35-7705-7097-BF67-4561C40843BC}"/>
              </a:ext>
            </a:extLst>
          </p:cNvPr>
          <p:cNvSpPr>
            <a:spLocks noGrp="1"/>
          </p:cNvSpPr>
          <p:nvPr>
            <p:ph type="dt" sz="half" idx="10"/>
          </p:nvPr>
        </p:nvSpPr>
        <p:spPr/>
        <p:txBody>
          <a:bodyPr/>
          <a:lstStyle/>
          <a:p>
            <a:fld id="{24BCA3D3-2BD9-4C33-932C-6FA13EFFA126}" type="datetimeFigureOut">
              <a:rPr lang="en-GB" smtClean="0"/>
              <a:t>16/12/2025</a:t>
            </a:fld>
            <a:endParaRPr lang="en-GB"/>
          </a:p>
        </p:txBody>
      </p:sp>
      <p:sp>
        <p:nvSpPr>
          <p:cNvPr id="8" name="Footer Placeholder 7">
            <a:extLst>
              <a:ext uri="{FF2B5EF4-FFF2-40B4-BE49-F238E27FC236}">
                <a16:creationId xmlns:a16="http://schemas.microsoft.com/office/drawing/2014/main" id="{FE8A3208-D45A-A666-0B48-3FCC2B1DC52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66A1E4C-AEB8-9E31-EFA9-723DF0FCC8FB}"/>
              </a:ext>
            </a:extLst>
          </p:cNvPr>
          <p:cNvSpPr>
            <a:spLocks noGrp="1"/>
          </p:cNvSpPr>
          <p:nvPr>
            <p:ph type="sldNum" sz="quarter" idx="12"/>
          </p:nvPr>
        </p:nvSpPr>
        <p:spPr/>
        <p:txBody>
          <a:bodyPr/>
          <a:lstStyle/>
          <a:p>
            <a:fld id="{7D99632D-AAB9-48A1-ABC3-FB7A4D0DE445}" type="slidenum">
              <a:rPr lang="en-GB" smtClean="0"/>
              <a:t>‹#›</a:t>
            </a:fld>
            <a:endParaRPr lang="en-GB"/>
          </a:p>
        </p:txBody>
      </p:sp>
    </p:spTree>
    <p:extLst>
      <p:ext uri="{BB962C8B-B14F-4D97-AF65-F5344CB8AC3E}">
        <p14:creationId xmlns:p14="http://schemas.microsoft.com/office/powerpoint/2010/main" val="2490170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5D20F-3D48-B973-46BC-89659653CDE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94D5DFA-727F-0C78-B952-00BF1954205D}"/>
              </a:ext>
            </a:extLst>
          </p:cNvPr>
          <p:cNvSpPr>
            <a:spLocks noGrp="1"/>
          </p:cNvSpPr>
          <p:nvPr>
            <p:ph type="dt" sz="half" idx="10"/>
          </p:nvPr>
        </p:nvSpPr>
        <p:spPr/>
        <p:txBody>
          <a:bodyPr/>
          <a:lstStyle/>
          <a:p>
            <a:fld id="{24BCA3D3-2BD9-4C33-932C-6FA13EFFA126}" type="datetimeFigureOut">
              <a:rPr lang="en-GB" smtClean="0"/>
              <a:t>16/12/2025</a:t>
            </a:fld>
            <a:endParaRPr lang="en-GB"/>
          </a:p>
        </p:txBody>
      </p:sp>
      <p:sp>
        <p:nvSpPr>
          <p:cNvPr id="4" name="Footer Placeholder 3">
            <a:extLst>
              <a:ext uri="{FF2B5EF4-FFF2-40B4-BE49-F238E27FC236}">
                <a16:creationId xmlns:a16="http://schemas.microsoft.com/office/drawing/2014/main" id="{A1472774-F131-6336-E8B1-FF51B33CA53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C7AE388-9D09-CBE7-EB99-3FA9498CE488}"/>
              </a:ext>
            </a:extLst>
          </p:cNvPr>
          <p:cNvSpPr>
            <a:spLocks noGrp="1"/>
          </p:cNvSpPr>
          <p:nvPr>
            <p:ph type="sldNum" sz="quarter" idx="12"/>
          </p:nvPr>
        </p:nvSpPr>
        <p:spPr/>
        <p:txBody>
          <a:bodyPr/>
          <a:lstStyle/>
          <a:p>
            <a:fld id="{7D99632D-AAB9-48A1-ABC3-FB7A4D0DE445}" type="slidenum">
              <a:rPr lang="en-GB" smtClean="0"/>
              <a:t>‹#›</a:t>
            </a:fld>
            <a:endParaRPr lang="en-GB"/>
          </a:p>
        </p:txBody>
      </p:sp>
    </p:spTree>
    <p:extLst>
      <p:ext uri="{BB962C8B-B14F-4D97-AF65-F5344CB8AC3E}">
        <p14:creationId xmlns:p14="http://schemas.microsoft.com/office/powerpoint/2010/main" val="42154370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FF19AA2-A506-65F3-5212-7A117C2CD9CC}"/>
              </a:ext>
            </a:extLst>
          </p:cNvPr>
          <p:cNvSpPr>
            <a:spLocks noGrp="1"/>
          </p:cNvSpPr>
          <p:nvPr>
            <p:ph type="dt" sz="half" idx="10"/>
          </p:nvPr>
        </p:nvSpPr>
        <p:spPr/>
        <p:txBody>
          <a:bodyPr/>
          <a:lstStyle/>
          <a:p>
            <a:fld id="{24BCA3D3-2BD9-4C33-932C-6FA13EFFA126}" type="datetimeFigureOut">
              <a:rPr lang="en-GB" smtClean="0"/>
              <a:t>16/12/2025</a:t>
            </a:fld>
            <a:endParaRPr lang="en-GB"/>
          </a:p>
        </p:txBody>
      </p:sp>
      <p:sp>
        <p:nvSpPr>
          <p:cNvPr id="3" name="Footer Placeholder 2">
            <a:extLst>
              <a:ext uri="{FF2B5EF4-FFF2-40B4-BE49-F238E27FC236}">
                <a16:creationId xmlns:a16="http://schemas.microsoft.com/office/drawing/2014/main" id="{968F6F6C-5101-6D75-04E9-3C8139A1533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3F1E27F-15CF-97F6-C545-6E7AE71D5EE3}"/>
              </a:ext>
            </a:extLst>
          </p:cNvPr>
          <p:cNvSpPr>
            <a:spLocks noGrp="1"/>
          </p:cNvSpPr>
          <p:nvPr>
            <p:ph type="sldNum" sz="quarter" idx="12"/>
          </p:nvPr>
        </p:nvSpPr>
        <p:spPr/>
        <p:txBody>
          <a:bodyPr/>
          <a:lstStyle/>
          <a:p>
            <a:fld id="{7D99632D-AAB9-48A1-ABC3-FB7A4D0DE445}" type="slidenum">
              <a:rPr lang="en-GB" smtClean="0"/>
              <a:t>‹#›</a:t>
            </a:fld>
            <a:endParaRPr lang="en-GB"/>
          </a:p>
        </p:txBody>
      </p:sp>
    </p:spTree>
    <p:extLst>
      <p:ext uri="{BB962C8B-B14F-4D97-AF65-F5344CB8AC3E}">
        <p14:creationId xmlns:p14="http://schemas.microsoft.com/office/powerpoint/2010/main" val="213744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FA290B-11F4-E305-F314-2220AFAB3A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358D9A1-8C7F-1F3D-C4A6-F67D8E8C3DB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357AAF0-E65A-F0FC-998D-E85CA361FC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6EC43C9-7091-F04C-16C8-2FCB0D1A5F2B}"/>
              </a:ext>
            </a:extLst>
          </p:cNvPr>
          <p:cNvSpPr>
            <a:spLocks noGrp="1"/>
          </p:cNvSpPr>
          <p:nvPr>
            <p:ph type="dt" sz="half" idx="10"/>
          </p:nvPr>
        </p:nvSpPr>
        <p:spPr/>
        <p:txBody>
          <a:bodyPr/>
          <a:lstStyle/>
          <a:p>
            <a:fld id="{24BCA3D3-2BD9-4C33-932C-6FA13EFFA126}" type="datetimeFigureOut">
              <a:rPr lang="en-GB" smtClean="0"/>
              <a:t>16/12/2025</a:t>
            </a:fld>
            <a:endParaRPr lang="en-GB"/>
          </a:p>
        </p:txBody>
      </p:sp>
      <p:sp>
        <p:nvSpPr>
          <p:cNvPr id="6" name="Footer Placeholder 5">
            <a:extLst>
              <a:ext uri="{FF2B5EF4-FFF2-40B4-BE49-F238E27FC236}">
                <a16:creationId xmlns:a16="http://schemas.microsoft.com/office/drawing/2014/main" id="{6EF54A92-2446-32D5-69CB-D0AFA89FA13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CB09C50-4D4F-270B-6558-06E3E5500032}"/>
              </a:ext>
            </a:extLst>
          </p:cNvPr>
          <p:cNvSpPr>
            <a:spLocks noGrp="1"/>
          </p:cNvSpPr>
          <p:nvPr>
            <p:ph type="sldNum" sz="quarter" idx="12"/>
          </p:nvPr>
        </p:nvSpPr>
        <p:spPr/>
        <p:txBody>
          <a:bodyPr/>
          <a:lstStyle/>
          <a:p>
            <a:fld id="{7D99632D-AAB9-48A1-ABC3-FB7A4D0DE445}" type="slidenum">
              <a:rPr lang="en-GB" smtClean="0"/>
              <a:t>‹#›</a:t>
            </a:fld>
            <a:endParaRPr lang="en-GB"/>
          </a:p>
        </p:txBody>
      </p:sp>
    </p:spTree>
    <p:extLst>
      <p:ext uri="{BB962C8B-B14F-4D97-AF65-F5344CB8AC3E}">
        <p14:creationId xmlns:p14="http://schemas.microsoft.com/office/powerpoint/2010/main" val="2150655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270F02-BB47-FB77-F150-9175F28785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0C6D835-6094-437B-061F-AF8E338B686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E9B778A-1C9E-011A-4222-1FEB37F4DFE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42A3C70-169B-88B9-DD3A-1C40A25727CB}"/>
              </a:ext>
            </a:extLst>
          </p:cNvPr>
          <p:cNvSpPr>
            <a:spLocks noGrp="1"/>
          </p:cNvSpPr>
          <p:nvPr>
            <p:ph type="dt" sz="half" idx="10"/>
          </p:nvPr>
        </p:nvSpPr>
        <p:spPr/>
        <p:txBody>
          <a:bodyPr/>
          <a:lstStyle/>
          <a:p>
            <a:fld id="{24BCA3D3-2BD9-4C33-932C-6FA13EFFA126}" type="datetimeFigureOut">
              <a:rPr lang="en-GB" smtClean="0"/>
              <a:t>16/12/2025</a:t>
            </a:fld>
            <a:endParaRPr lang="en-GB"/>
          </a:p>
        </p:txBody>
      </p:sp>
      <p:sp>
        <p:nvSpPr>
          <p:cNvPr id="6" name="Footer Placeholder 5">
            <a:extLst>
              <a:ext uri="{FF2B5EF4-FFF2-40B4-BE49-F238E27FC236}">
                <a16:creationId xmlns:a16="http://schemas.microsoft.com/office/drawing/2014/main" id="{AB1613A8-ABD3-467A-8514-6AFE01B5ED0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A0A5599-239E-8531-6359-D02B0EB154B5}"/>
              </a:ext>
            </a:extLst>
          </p:cNvPr>
          <p:cNvSpPr>
            <a:spLocks noGrp="1"/>
          </p:cNvSpPr>
          <p:nvPr>
            <p:ph type="sldNum" sz="quarter" idx="12"/>
          </p:nvPr>
        </p:nvSpPr>
        <p:spPr/>
        <p:txBody>
          <a:bodyPr/>
          <a:lstStyle/>
          <a:p>
            <a:fld id="{7D99632D-AAB9-48A1-ABC3-FB7A4D0DE445}" type="slidenum">
              <a:rPr lang="en-GB" smtClean="0"/>
              <a:t>‹#›</a:t>
            </a:fld>
            <a:endParaRPr lang="en-GB"/>
          </a:p>
        </p:txBody>
      </p:sp>
    </p:spTree>
    <p:extLst>
      <p:ext uri="{BB962C8B-B14F-4D97-AF65-F5344CB8AC3E}">
        <p14:creationId xmlns:p14="http://schemas.microsoft.com/office/powerpoint/2010/main" val="34261175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26B4C91-C911-609B-B8FA-881BCD2E53F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90984F9-1026-852A-CA7D-5C83F4F8481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27F27B4-B528-200D-3F2E-488632F0A1D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4BCA3D3-2BD9-4C33-932C-6FA13EFFA126}" type="datetimeFigureOut">
              <a:rPr lang="en-GB" smtClean="0"/>
              <a:t>16/12/2025</a:t>
            </a:fld>
            <a:endParaRPr lang="en-GB"/>
          </a:p>
        </p:txBody>
      </p:sp>
      <p:sp>
        <p:nvSpPr>
          <p:cNvPr id="5" name="Footer Placeholder 4">
            <a:extLst>
              <a:ext uri="{FF2B5EF4-FFF2-40B4-BE49-F238E27FC236}">
                <a16:creationId xmlns:a16="http://schemas.microsoft.com/office/drawing/2014/main" id="{C3859F73-2524-A7F6-8346-2C1E65041A7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13867F7F-0171-8F1E-F131-55DEE5ABBDA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D99632D-AAB9-48A1-ABC3-FB7A4D0DE445}" type="slidenum">
              <a:rPr lang="en-GB" smtClean="0"/>
              <a:t>‹#›</a:t>
            </a:fld>
            <a:endParaRPr lang="en-GB"/>
          </a:p>
        </p:txBody>
      </p:sp>
      <p:sp>
        <p:nvSpPr>
          <p:cNvPr id="8" name="TextBox 7">
            <a:extLst>
              <a:ext uri="{FF2B5EF4-FFF2-40B4-BE49-F238E27FC236}">
                <a16:creationId xmlns:a16="http://schemas.microsoft.com/office/drawing/2014/main" id="{0B9E3A63-9A95-C4B0-AC80-9250CDACBFD9}"/>
              </a:ext>
            </a:extLst>
          </p:cNvPr>
          <p:cNvSpPr txBox="1"/>
          <p:nvPr userDrawn="1">
            <p:extLst>
              <p:ext uri="{1162E1C5-73C7-4A58-AE30-91384D911F3F}">
                <p184:classification xmlns:p184="http://schemas.microsoft.com/office/powerpoint/2018/4/main" val="ftr"/>
              </p:ext>
            </p:extLst>
          </p:nvPr>
        </p:nvSpPr>
        <p:spPr>
          <a:xfrm>
            <a:off x="63500" y="6642100"/>
            <a:ext cx="488950" cy="152400"/>
          </a:xfrm>
          <a:prstGeom prst="rect">
            <a:avLst/>
          </a:prstGeom>
        </p:spPr>
        <p:txBody>
          <a:bodyPr horzOverflow="overflow" lIns="0" tIns="0" rIns="0" bIns="0">
            <a:spAutoFit/>
          </a:bodyPr>
          <a:lstStyle/>
          <a:p>
            <a:pPr algn="l"/>
            <a:r>
              <a:rPr lang="en-GB" sz="1000">
                <a:solidFill>
                  <a:srgbClr val="000000">
                    <a:alpha val="50000"/>
                  </a:srgbClr>
                </a:solidFill>
                <a:latin typeface="Calibri" panose="020F0502020204030204" pitchFamily="34" charset="0"/>
                <a:ea typeface="Calibri" panose="020F0502020204030204" pitchFamily="34" charset="0"/>
                <a:cs typeface="Calibri" panose="020F0502020204030204" pitchFamily="34" charset="0"/>
              </a:rPr>
              <a:t>OFFICIAL</a:t>
            </a:r>
          </a:p>
        </p:txBody>
      </p:sp>
    </p:spTree>
    <p:extLst>
      <p:ext uri="{BB962C8B-B14F-4D97-AF65-F5344CB8AC3E}">
        <p14:creationId xmlns:p14="http://schemas.microsoft.com/office/powerpoint/2010/main" val="1773030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png"/><Relationship Id="rId1" Type="http://schemas.openxmlformats.org/officeDocument/2006/relationships/slideLayout" Target="../slideLayouts/slideLayout2.xml"/><Relationship Id="rId4" Type="http://schemas.openxmlformats.org/officeDocument/2006/relationships/hyperlink" Target="mailto:eyclaims@bristol.gov.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E91DC736-0EF8-4F87-9146-EBF1D2EE4D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0" name="Picture 49" descr="Red marker on a calendar">
            <a:extLst>
              <a:ext uri="{FF2B5EF4-FFF2-40B4-BE49-F238E27FC236}">
                <a16:creationId xmlns:a16="http://schemas.microsoft.com/office/drawing/2014/main" id="{EA95BDFB-880A-C163-B4F5-37D10016F568}"/>
              </a:ext>
            </a:extLst>
          </p:cNvPr>
          <p:cNvPicPr>
            <a:picLocks noChangeAspect="1"/>
          </p:cNvPicPr>
          <p:nvPr/>
        </p:nvPicPr>
        <p:blipFill>
          <a:blip r:embed="rId2"/>
          <a:srcRect r="23298" b="9091"/>
          <a:stretch>
            <a:fillRect/>
          </a:stretch>
        </p:blipFill>
        <p:spPr>
          <a:xfrm>
            <a:off x="3524134" y="0"/>
            <a:ext cx="8668512" cy="6857990"/>
          </a:xfrm>
          <a:prstGeom prst="rect">
            <a:avLst/>
          </a:prstGeom>
        </p:spPr>
      </p:pic>
      <p:sp>
        <p:nvSpPr>
          <p:cNvPr id="74" name="Rectangle 73">
            <a:extLst>
              <a:ext uri="{FF2B5EF4-FFF2-40B4-BE49-F238E27FC236}">
                <a16:creationId xmlns:a16="http://schemas.microsoft.com/office/drawing/2014/main" id="{097CD68E-23E3-4007-8847-CD0944C4F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F1B86B8-052E-DA97-12EB-7FF53E2A6516}"/>
              </a:ext>
            </a:extLst>
          </p:cNvPr>
          <p:cNvSpPr>
            <a:spLocks noGrp="1"/>
          </p:cNvSpPr>
          <p:nvPr>
            <p:ph type="ctrTitle"/>
          </p:nvPr>
        </p:nvSpPr>
        <p:spPr>
          <a:xfrm>
            <a:off x="477981" y="1122363"/>
            <a:ext cx="4023360" cy="3204134"/>
          </a:xfrm>
        </p:spPr>
        <p:txBody>
          <a:bodyPr anchor="b">
            <a:normAutofit/>
          </a:bodyPr>
          <a:lstStyle/>
          <a:p>
            <a:pPr algn="l"/>
            <a:r>
              <a:rPr lang="en-GB" sz="4800"/>
              <a:t>Early Years Census</a:t>
            </a:r>
            <a:br>
              <a:rPr lang="en-GB" sz="4800"/>
            </a:br>
            <a:r>
              <a:rPr lang="en-GB" sz="4800"/>
              <a:t>from January 2026</a:t>
            </a:r>
          </a:p>
        </p:txBody>
      </p:sp>
      <p:sp>
        <p:nvSpPr>
          <p:cNvPr id="76" name="Rectangle 75">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78" name="Rectangle 77">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descr="A logo of a city council&#10;&#10;AI-generated content may be incorrect.">
            <a:extLst>
              <a:ext uri="{FF2B5EF4-FFF2-40B4-BE49-F238E27FC236}">
                <a16:creationId xmlns:a16="http://schemas.microsoft.com/office/drawing/2014/main" id="{A49189C3-E9E7-5AAD-E46D-FAB4357175D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89088" y="196998"/>
            <a:ext cx="857370" cy="857370"/>
          </a:xfrm>
          <a:prstGeom prst="rect">
            <a:avLst/>
          </a:prstGeom>
        </p:spPr>
      </p:pic>
    </p:spTree>
    <p:extLst>
      <p:ext uri="{BB962C8B-B14F-4D97-AF65-F5344CB8AC3E}">
        <p14:creationId xmlns:p14="http://schemas.microsoft.com/office/powerpoint/2010/main" val="1724548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93BFFF5-5C56-1B25-66BE-120D19AAB4F0}"/>
              </a:ext>
            </a:extLst>
          </p:cNvPr>
          <p:cNvSpPr>
            <a:spLocks noGrp="1"/>
          </p:cNvSpPr>
          <p:nvPr>
            <p:ph type="title"/>
          </p:nvPr>
        </p:nvSpPr>
        <p:spPr>
          <a:xfrm>
            <a:off x="841248" y="256032"/>
            <a:ext cx="10506456" cy="1014984"/>
          </a:xfrm>
        </p:spPr>
        <p:txBody>
          <a:bodyPr anchor="b">
            <a:normAutofit/>
          </a:bodyPr>
          <a:lstStyle/>
          <a:p>
            <a:r>
              <a:rPr lang="en-GB" dirty="0"/>
              <a:t>What is an Early Years Census</a:t>
            </a:r>
          </a:p>
        </p:txBody>
      </p:sp>
      <p:sp>
        <p:nvSpPr>
          <p:cNvPr id="11"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37BF0F89-2445-8B15-A673-A1A117B9F096}"/>
              </a:ext>
            </a:extLst>
          </p:cNvPr>
          <p:cNvGraphicFramePr>
            <a:graphicFrameLocks noGrp="1"/>
          </p:cNvGraphicFramePr>
          <p:nvPr>
            <p:ph idx="1"/>
            <p:extLst>
              <p:ext uri="{D42A27DB-BD31-4B8C-83A1-F6EECF244321}">
                <p14:modId xmlns:p14="http://schemas.microsoft.com/office/powerpoint/2010/main" val="2625519925"/>
              </p:ext>
            </p:extLst>
          </p:nvPr>
        </p:nvGraphicFramePr>
        <p:xfrm>
          <a:off x="838200" y="1926266"/>
          <a:ext cx="10515600" cy="43575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062192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5D81DEE-3F24-33FB-B18C-4C54C1798AF9}"/>
              </a:ext>
            </a:extLst>
          </p:cNvPr>
          <p:cNvSpPr>
            <a:spLocks noGrp="1"/>
          </p:cNvSpPr>
          <p:nvPr>
            <p:ph type="title"/>
          </p:nvPr>
        </p:nvSpPr>
        <p:spPr>
          <a:xfrm>
            <a:off x="841248" y="256032"/>
            <a:ext cx="10506456" cy="1014984"/>
          </a:xfrm>
        </p:spPr>
        <p:txBody>
          <a:bodyPr anchor="b">
            <a:normAutofit/>
          </a:bodyPr>
          <a:lstStyle/>
          <a:p>
            <a:r>
              <a:rPr lang="en-GB" dirty="0"/>
              <a:t>What information needs to be updated</a:t>
            </a:r>
          </a:p>
        </p:txBody>
      </p:sp>
      <p:sp>
        <p:nvSpPr>
          <p:cNvPr id="11"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743C8F5B-CE67-51EF-EDB6-64EB6BDB0F9B}"/>
              </a:ext>
            </a:extLst>
          </p:cNvPr>
          <p:cNvGraphicFramePr>
            <a:graphicFrameLocks noGrp="1"/>
          </p:cNvGraphicFramePr>
          <p:nvPr>
            <p:ph idx="1"/>
            <p:extLst>
              <p:ext uri="{D42A27DB-BD31-4B8C-83A1-F6EECF244321}">
                <p14:modId xmlns:p14="http://schemas.microsoft.com/office/powerpoint/2010/main" val="934259429"/>
              </p:ext>
            </p:extLst>
          </p:nvPr>
        </p:nvGraphicFramePr>
        <p:xfrm>
          <a:off x="838200" y="1926266"/>
          <a:ext cx="10515600" cy="43575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123710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6C4028FD-8BAA-4A19-BFDE-594D991B75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1C23706-0E54-6B9C-C21B-1407670A91F3}"/>
              </a:ext>
            </a:extLst>
          </p:cNvPr>
          <p:cNvSpPr>
            <a:spLocks noGrp="1"/>
          </p:cNvSpPr>
          <p:nvPr>
            <p:ph type="title"/>
          </p:nvPr>
        </p:nvSpPr>
        <p:spPr>
          <a:xfrm>
            <a:off x="838200" y="556995"/>
            <a:ext cx="10515600" cy="1133693"/>
          </a:xfrm>
        </p:spPr>
        <p:txBody>
          <a:bodyPr>
            <a:normAutofit/>
          </a:bodyPr>
          <a:lstStyle/>
          <a:p>
            <a:r>
              <a:rPr lang="en-GB" sz="5200"/>
              <a:t>How do I submit an Early Years Census</a:t>
            </a:r>
          </a:p>
        </p:txBody>
      </p:sp>
      <p:graphicFrame>
        <p:nvGraphicFramePr>
          <p:cNvPr id="5" name="Content Placeholder 2">
            <a:extLst>
              <a:ext uri="{FF2B5EF4-FFF2-40B4-BE49-F238E27FC236}">
                <a16:creationId xmlns:a16="http://schemas.microsoft.com/office/drawing/2014/main" id="{839A36A6-2A86-B572-A2C7-82B4878B52EB}"/>
              </a:ext>
            </a:extLst>
          </p:cNvPr>
          <p:cNvGraphicFramePr>
            <a:graphicFrameLocks noGrp="1"/>
          </p:cNvGraphicFramePr>
          <p:nvPr>
            <p:ph idx="1"/>
            <p:extLst>
              <p:ext uri="{D42A27DB-BD31-4B8C-83A1-F6EECF244321}">
                <p14:modId xmlns:p14="http://schemas.microsoft.com/office/powerpoint/2010/main" val="383107663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669773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CC231C8-C761-4B31-9B1C-C6D19248C6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1ECDA95-829C-5071-FD26-CC8A172DA8C9}"/>
              </a:ext>
            </a:extLst>
          </p:cNvPr>
          <p:cNvSpPr>
            <a:spLocks noGrp="1"/>
          </p:cNvSpPr>
          <p:nvPr>
            <p:ph type="title"/>
          </p:nvPr>
        </p:nvSpPr>
        <p:spPr>
          <a:xfrm>
            <a:off x="838200" y="557189"/>
            <a:ext cx="3374136" cy="5567891"/>
          </a:xfrm>
        </p:spPr>
        <p:txBody>
          <a:bodyPr>
            <a:normAutofit/>
          </a:bodyPr>
          <a:lstStyle/>
          <a:p>
            <a:r>
              <a:rPr lang="en-GB" sz="5200"/>
              <a:t>How often do I need to submit an Early Years Census?</a:t>
            </a:r>
          </a:p>
        </p:txBody>
      </p:sp>
      <p:graphicFrame>
        <p:nvGraphicFramePr>
          <p:cNvPr id="5" name="Content Placeholder 2">
            <a:extLst>
              <a:ext uri="{FF2B5EF4-FFF2-40B4-BE49-F238E27FC236}">
                <a16:creationId xmlns:a16="http://schemas.microsoft.com/office/drawing/2014/main" id="{25DD6207-E65A-1C68-B3ED-107841B4C1C9}"/>
              </a:ext>
            </a:extLst>
          </p:cNvPr>
          <p:cNvGraphicFramePr>
            <a:graphicFrameLocks noGrp="1"/>
          </p:cNvGraphicFramePr>
          <p:nvPr>
            <p:ph idx="1"/>
            <p:extLst>
              <p:ext uri="{D42A27DB-BD31-4B8C-83A1-F6EECF244321}">
                <p14:modId xmlns:p14="http://schemas.microsoft.com/office/powerpoint/2010/main" val="3634444507"/>
              </p:ext>
            </p:extLst>
          </p:nvPr>
        </p:nvGraphicFramePr>
        <p:xfrm>
          <a:off x="5093208" y="620392"/>
          <a:ext cx="626364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158807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7B831B6F-405A-4B47-B9BB-5CA88F2858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phic 4" descr="Email with solid fill">
            <a:extLst>
              <a:ext uri="{FF2B5EF4-FFF2-40B4-BE49-F238E27FC236}">
                <a16:creationId xmlns:a16="http://schemas.microsoft.com/office/drawing/2014/main" id="{764690B4-B8AA-0622-26E7-A3A6F9A02D9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64988" y="1744515"/>
            <a:ext cx="3368969" cy="3368969"/>
          </a:xfrm>
          <a:prstGeom prst="rect">
            <a:avLst/>
          </a:prstGeom>
        </p:spPr>
      </p:pic>
      <p:sp>
        <p:nvSpPr>
          <p:cNvPr id="28" name="Freeform: Shape 27">
            <a:extLst>
              <a:ext uri="{FF2B5EF4-FFF2-40B4-BE49-F238E27FC236}">
                <a16:creationId xmlns:a16="http://schemas.microsoft.com/office/drawing/2014/main" id="{15109354-9C5D-4F8C-B0E6-D1043C7BF2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9992" y="0"/>
            <a:ext cx="7562008" cy="6858000"/>
          </a:xfrm>
          <a:custGeom>
            <a:avLst/>
            <a:gdLst>
              <a:gd name="connsiteX0" fmla="*/ 7529613 w 7529613"/>
              <a:gd name="connsiteY0" fmla="*/ 0 h 6858000"/>
              <a:gd name="connsiteX1" fmla="*/ 1222331 w 7529613"/>
              <a:gd name="connsiteY1" fmla="*/ 0 h 6858000"/>
              <a:gd name="connsiteX2" fmla="*/ 1126483 w 7529613"/>
              <a:gd name="connsiteY2" fmla="*/ 148742 h 6858000"/>
              <a:gd name="connsiteX3" fmla="*/ 767554 w 7529613"/>
              <a:gd name="connsiteY3" fmla="*/ 819975 h 6858000"/>
              <a:gd name="connsiteX4" fmla="*/ 742103 w 7529613"/>
              <a:gd name="connsiteY4" fmla="*/ 854514 h 6858000"/>
              <a:gd name="connsiteX5" fmla="*/ 785881 w 7529613"/>
              <a:gd name="connsiteY5" fmla="*/ 750263 h 6858000"/>
              <a:gd name="connsiteX6" fmla="*/ 978978 w 7529613"/>
              <a:gd name="connsiteY6" fmla="*/ 331786 h 6858000"/>
              <a:gd name="connsiteX7" fmla="*/ 1155717 w 7529613"/>
              <a:gd name="connsiteY7" fmla="*/ 0 h 6858000"/>
              <a:gd name="connsiteX8" fmla="*/ 1098249 w 7529613"/>
              <a:gd name="connsiteY8" fmla="*/ 0 h 6858000"/>
              <a:gd name="connsiteX9" fmla="*/ 991458 w 7529613"/>
              <a:gd name="connsiteY9" fmla="*/ 196614 h 6858000"/>
              <a:gd name="connsiteX10" fmla="*/ 493941 w 7529613"/>
              <a:gd name="connsiteY10" fmla="*/ 1371196 h 6858000"/>
              <a:gd name="connsiteX11" fmla="*/ 46485 w 7529613"/>
              <a:gd name="connsiteY11" fmla="*/ 3331516 h 6858000"/>
              <a:gd name="connsiteX12" fmla="*/ 12252 w 7529613"/>
              <a:gd name="connsiteY12" fmla="*/ 4357388 h 6858000"/>
              <a:gd name="connsiteX13" fmla="*/ 170821 w 7529613"/>
              <a:gd name="connsiteY13" fmla="*/ 5552906 h 6858000"/>
              <a:gd name="connsiteX14" fmla="*/ 537265 w 7529613"/>
              <a:gd name="connsiteY14" fmla="*/ 6828295 h 6858000"/>
              <a:gd name="connsiteX15" fmla="*/ 549692 w 7529613"/>
              <a:gd name="connsiteY15" fmla="*/ 6858000 h 6858000"/>
              <a:gd name="connsiteX16" fmla="*/ 602234 w 7529613"/>
              <a:gd name="connsiteY16" fmla="*/ 6858000 h 6858000"/>
              <a:gd name="connsiteX17" fmla="*/ 595414 w 7529613"/>
              <a:gd name="connsiteY17" fmla="*/ 6841549 h 6858000"/>
              <a:gd name="connsiteX18" fmla="*/ 364260 w 7529613"/>
              <a:gd name="connsiteY18" fmla="*/ 6142729 h 6858000"/>
              <a:gd name="connsiteX19" fmla="*/ 213071 w 7529613"/>
              <a:gd name="connsiteY19" fmla="*/ 5513923 h 6858000"/>
              <a:gd name="connsiteX20" fmla="*/ 211290 w 7529613"/>
              <a:gd name="connsiteY20" fmla="*/ 5480401 h 6858000"/>
              <a:gd name="connsiteX21" fmla="*/ 311446 w 7529613"/>
              <a:gd name="connsiteY21" fmla="*/ 5830359 h 6858000"/>
              <a:gd name="connsiteX22" fmla="*/ 622963 w 7529613"/>
              <a:gd name="connsiteY22" fmla="*/ 6670527 h 6858000"/>
              <a:gd name="connsiteX23" fmla="*/ 710464 w 7529613"/>
              <a:gd name="connsiteY23" fmla="*/ 6858000 h 6858000"/>
              <a:gd name="connsiteX24" fmla="*/ 7529613 w 7529613"/>
              <a:gd name="connsiteY2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529613" h="6858000">
                <a:moveTo>
                  <a:pt x="7529613" y="0"/>
                </a:moveTo>
                <a:lnTo>
                  <a:pt x="1222331" y="0"/>
                </a:lnTo>
                <a:lnTo>
                  <a:pt x="1126483" y="148742"/>
                </a:lnTo>
                <a:cubicBezTo>
                  <a:pt x="995323" y="365513"/>
                  <a:pt x="876174" y="589569"/>
                  <a:pt x="767554" y="819975"/>
                </a:cubicBezTo>
                <a:cubicBezTo>
                  <a:pt x="762210" y="833492"/>
                  <a:pt x="753441" y="845393"/>
                  <a:pt x="742103" y="854514"/>
                </a:cubicBezTo>
                <a:cubicBezTo>
                  <a:pt x="756737" y="819849"/>
                  <a:pt x="770991" y="784928"/>
                  <a:pt x="785881" y="750263"/>
                </a:cubicBezTo>
                <a:cubicBezTo>
                  <a:pt x="846713" y="608712"/>
                  <a:pt x="910948" y="469145"/>
                  <a:pt x="978978" y="331786"/>
                </a:cubicBezTo>
                <a:lnTo>
                  <a:pt x="1155717" y="0"/>
                </a:lnTo>
                <a:lnTo>
                  <a:pt x="1098249" y="0"/>
                </a:lnTo>
                <a:lnTo>
                  <a:pt x="991458" y="196614"/>
                </a:lnTo>
                <a:cubicBezTo>
                  <a:pt x="797017" y="573253"/>
                  <a:pt x="633548" y="966066"/>
                  <a:pt x="493941" y="1371196"/>
                </a:cubicBezTo>
                <a:cubicBezTo>
                  <a:pt x="276630" y="2007265"/>
                  <a:pt x="126659" y="2664286"/>
                  <a:pt x="46485" y="3331516"/>
                </a:cubicBezTo>
                <a:cubicBezTo>
                  <a:pt x="4488" y="3672965"/>
                  <a:pt x="-14219" y="4013908"/>
                  <a:pt x="12252" y="4357388"/>
                </a:cubicBezTo>
                <a:cubicBezTo>
                  <a:pt x="43558" y="4758899"/>
                  <a:pt x="90773" y="5157998"/>
                  <a:pt x="170821" y="5552906"/>
                </a:cubicBezTo>
                <a:cubicBezTo>
                  <a:pt x="259109" y="5988893"/>
                  <a:pt x="378967" y="6414594"/>
                  <a:pt x="537265" y="6828295"/>
                </a:cubicBezTo>
                <a:lnTo>
                  <a:pt x="549692" y="6858000"/>
                </a:lnTo>
                <a:lnTo>
                  <a:pt x="602234" y="6858000"/>
                </a:lnTo>
                <a:lnTo>
                  <a:pt x="595414" y="6841549"/>
                </a:lnTo>
                <a:cubicBezTo>
                  <a:pt x="507884" y="6614016"/>
                  <a:pt x="431296" y="6380817"/>
                  <a:pt x="364260" y="6142729"/>
                </a:cubicBezTo>
                <a:cubicBezTo>
                  <a:pt x="305974" y="5935370"/>
                  <a:pt x="262958" y="5723695"/>
                  <a:pt x="213071" y="5513923"/>
                </a:cubicBezTo>
                <a:cubicBezTo>
                  <a:pt x="211892" y="5502788"/>
                  <a:pt x="211299" y="5491601"/>
                  <a:pt x="211290" y="5480401"/>
                </a:cubicBezTo>
                <a:cubicBezTo>
                  <a:pt x="247814" y="5607635"/>
                  <a:pt x="276958" y="5719759"/>
                  <a:pt x="311446" y="5830359"/>
                </a:cubicBezTo>
                <a:cubicBezTo>
                  <a:pt x="401357" y="6118381"/>
                  <a:pt x="505060" y="6398531"/>
                  <a:pt x="622963" y="6670527"/>
                </a:cubicBezTo>
                <a:lnTo>
                  <a:pt x="710464" y="6858000"/>
                </a:lnTo>
                <a:lnTo>
                  <a:pt x="7529613" y="6858000"/>
                </a:lnTo>
                <a:close/>
              </a:path>
            </a:pathLst>
          </a:custGeom>
          <a:solidFill>
            <a:schemeClr val="accent2"/>
          </a:solidFill>
          <a:ln w="685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F6FDA37A-37EF-4612-1C50-540A13E3D161}"/>
              </a:ext>
            </a:extLst>
          </p:cNvPr>
          <p:cNvSpPr>
            <a:spLocks noGrp="1"/>
          </p:cNvSpPr>
          <p:nvPr>
            <p:ph type="title"/>
          </p:nvPr>
        </p:nvSpPr>
        <p:spPr>
          <a:xfrm>
            <a:off x="5759354" y="457201"/>
            <a:ext cx="5337270" cy="1835911"/>
          </a:xfrm>
        </p:spPr>
        <p:txBody>
          <a:bodyPr anchor="b">
            <a:normAutofit/>
          </a:bodyPr>
          <a:lstStyle/>
          <a:p>
            <a:r>
              <a:rPr lang="en-GB" sz="5000">
                <a:solidFill>
                  <a:srgbClr val="FFFFFF"/>
                </a:solidFill>
              </a:rPr>
              <a:t>Made a mistake on your submission?</a:t>
            </a:r>
          </a:p>
        </p:txBody>
      </p:sp>
      <p:sp>
        <p:nvSpPr>
          <p:cNvPr id="30" name="sketch line">
            <a:extLst>
              <a:ext uri="{FF2B5EF4-FFF2-40B4-BE49-F238E27FC236}">
                <a16:creationId xmlns:a16="http://schemas.microsoft.com/office/drawing/2014/main" id="{49B530FE-A87D-41A0-A920-ADC6539EA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59353" y="2560829"/>
            <a:ext cx="5029200" cy="18288"/>
          </a:xfrm>
          <a:custGeom>
            <a:avLst/>
            <a:gdLst>
              <a:gd name="csX0" fmla="*/ 0 w 5029200"/>
              <a:gd name="csY0" fmla="*/ 0 h 18288"/>
              <a:gd name="csX1" fmla="*/ 528066 w 5029200"/>
              <a:gd name="csY1" fmla="*/ 0 h 18288"/>
              <a:gd name="csX2" fmla="*/ 1207008 w 5029200"/>
              <a:gd name="csY2" fmla="*/ 0 h 18288"/>
              <a:gd name="csX3" fmla="*/ 1785366 w 5029200"/>
              <a:gd name="csY3" fmla="*/ 0 h 18288"/>
              <a:gd name="csX4" fmla="*/ 2313432 w 5029200"/>
              <a:gd name="csY4" fmla="*/ 0 h 18288"/>
              <a:gd name="csX5" fmla="*/ 2992374 w 5029200"/>
              <a:gd name="csY5" fmla="*/ 0 h 18288"/>
              <a:gd name="csX6" fmla="*/ 3621024 w 5029200"/>
              <a:gd name="csY6" fmla="*/ 0 h 18288"/>
              <a:gd name="csX7" fmla="*/ 4249674 w 5029200"/>
              <a:gd name="csY7" fmla="*/ 0 h 18288"/>
              <a:gd name="csX8" fmla="*/ 5029200 w 5029200"/>
              <a:gd name="csY8" fmla="*/ 0 h 18288"/>
              <a:gd name="csX9" fmla="*/ 5029200 w 5029200"/>
              <a:gd name="csY9" fmla="*/ 18288 h 18288"/>
              <a:gd name="csX10" fmla="*/ 4501134 w 5029200"/>
              <a:gd name="csY10" fmla="*/ 18288 h 18288"/>
              <a:gd name="csX11" fmla="*/ 4023360 w 5029200"/>
              <a:gd name="csY11" fmla="*/ 18288 h 18288"/>
              <a:gd name="csX12" fmla="*/ 3344418 w 5029200"/>
              <a:gd name="csY12" fmla="*/ 18288 h 18288"/>
              <a:gd name="csX13" fmla="*/ 2816352 w 5029200"/>
              <a:gd name="csY13" fmla="*/ 18288 h 18288"/>
              <a:gd name="csX14" fmla="*/ 2137410 w 5029200"/>
              <a:gd name="csY14" fmla="*/ 18288 h 18288"/>
              <a:gd name="csX15" fmla="*/ 1408176 w 5029200"/>
              <a:gd name="csY15" fmla="*/ 18288 h 18288"/>
              <a:gd name="csX16" fmla="*/ 829818 w 5029200"/>
              <a:gd name="csY16" fmla="*/ 18288 h 18288"/>
              <a:gd name="csX17" fmla="*/ 0 w 5029200"/>
              <a:gd name="csY17" fmla="*/ 18288 h 18288"/>
              <a:gd name="csX18" fmla="*/ 0 w 5029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029200" h="18288" fill="none" extrusionOk="0">
                <a:moveTo>
                  <a:pt x="0" y="0"/>
                </a:moveTo>
                <a:cubicBezTo>
                  <a:pt x="142937" y="1696"/>
                  <a:pt x="371859" y="12840"/>
                  <a:pt x="528066" y="0"/>
                </a:cubicBezTo>
                <a:cubicBezTo>
                  <a:pt x="684273" y="-12840"/>
                  <a:pt x="928949" y="-5725"/>
                  <a:pt x="1207008" y="0"/>
                </a:cubicBezTo>
                <a:cubicBezTo>
                  <a:pt x="1485067" y="5725"/>
                  <a:pt x="1562886" y="-21331"/>
                  <a:pt x="1785366" y="0"/>
                </a:cubicBezTo>
                <a:cubicBezTo>
                  <a:pt x="2007846" y="21331"/>
                  <a:pt x="2056226" y="25221"/>
                  <a:pt x="2313432" y="0"/>
                </a:cubicBezTo>
                <a:cubicBezTo>
                  <a:pt x="2570638" y="-25221"/>
                  <a:pt x="2732455" y="16294"/>
                  <a:pt x="2992374" y="0"/>
                </a:cubicBezTo>
                <a:cubicBezTo>
                  <a:pt x="3252293" y="-16294"/>
                  <a:pt x="3319267" y="-29774"/>
                  <a:pt x="3621024" y="0"/>
                </a:cubicBezTo>
                <a:cubicBezTo>
                  <a:pt x="3922781" y="29774"/>
                  <a:pt x="3998107" y="-1004"/>
                  <a:pt x="4249674" y="0"/>
                </a:cubicBezTo>
                <a:cubicBezTo>
                  <a:pt x="4501241" y="1004"/>
                  <a:pt x="4792523" y="-4510"/>
                  <a:pt x="5029200" y="0"/>
                </a:cubicBezTo>
                <a:cubicBezTo>
                  <a:pt x="5029730" y="6954"/>
                  <a:pt x="5029934" y="12839"/>
                  <a:pt x="5029200" y="18288"/>
                </a:cubicBezTo>
                <a:cubicBezTo>
                  <a:pt x="4805432" y="23154"/>
                  <a:pt x="4715801" y="17034"/>
                  <a:pt x="4501134" y="18288"/>
                </a:cubicBezTo>
                <a:cubicBezTo>
                  <a:pt x="4286467" y="19542"/>
                  <a:pt x="4193719" y="41701"/>
                  <a:pt x="4023360" y="18288"/>
                </a:cubicBezTo>
                <a:cubicBezTo>
                  <a:pt x="3853001" y="-5125"/>
                  <a:pt x="3676466" y="16909"/>
                  <a:pt x="3344418" y="18288"/>
                </a:cubicBezTo>
                <a:cubicBezTo>
                  <a:pt x="3012370" y="19667"/>
                  <a:pt x="2945824" y="14410"/>
                  <a:pt x="2816352" y="18288"/>
                </a:cubicBezTo>
                <a:cubicBezTo>
                  <a:pt x="2686880" y="22166"/>
                  <a:pt x="2438351" y="13507"/>
                  <a:pt x="2137410" y="18288"/>
                </a:cubicBezTo>
                <a:cubicBezTo>
                  <a:pt x="1836469" y="23069"/>
                  <a:pt x="1581391" y="46111"/>
                  <a:pt x="1408176" y="18288"/>
                </a:cubicBezTo>
                <a:cubicBezTo>
                  <a:pt x="1234961" y="-9535"/>
                  <a:pt x="1040489" y="-7495"/>
                  <a:pt x="829818" y="18288"/>
                </a:cubicBezTo>
                <a:cubicBezTo>
                  <a:pt x="619147" y="44071"/>
                  <a:pt x="238626" y="37568"/>
                  <a:pt x="0" y="18288"/>
                </a:cubicBezTo>
                <a:cubicBezTo>
                  <a:pt x="-570" y="9279"/>
                  <a:pt x="132" y="5100"/>
                  <a:pt x="0" y="0"/>
                </a:cubicBezTo>
                <a:close/>
              </a:path>
              <a:path w="5029200" h="18288" stroke="0" extrusionOk="0">
                <a:moveTo>
                  <a:pt x="0" y="0"/>
                </a:moveTo>
                <a:cubicBezTo>
                  <a:pt x="165412" y="-21137"/>
                  <a:pt x="322344" y="-21985"/>
                  <a:pt x="578358" y="0"/>
                </a:cubicBezTo>
                <a:cubicBezTo>
                  <a:pt x="834372" y="21985"/>
                  <a:pt x="907099" y="-19195"/>
                  <a:pt x="1056132" y="0"/>
                </a:cubicBezTo>
                <a:cubicBezTo>
                  <a:pt x="1205165" y="19195"/>
                  <a:pt x="1612834" y="-24928"/>
                  <a:pt x="1785366" y="0"/>
                </a:cubicBezTo>
                <a:cubicBezTo>
                  <a:pt x="1957898" y="24928"/>
                  <a:pt x="2149044" y="19108"/>
                  <a:pt x="2363724" y="0"/>
                </a:cubicBezTo>
                <a:cubicBezTo>
                  <a:pt x="2578404" y="-19108"/>
                  <a:pt x="2759981" y="-21788"/>
                  <a:pt x="2942082" y="0"/>
                </a:cubicBezTo>
                <a:cubicBezTo>
                  <a:pt x="3124183" y="21788"/>
                  <a:pt x="3482217" y="8836"/>
                  <a:pt x="3671316" y="0"/>
                </a:cubicBezTo>
                <a:cubicBezTo>
                  <a:pt x="3860415" y="-8836"/>
                  <a:pt x="4058665" y="-25048"/>
                  <a:pt x="4199382" y="0"/>
                </a:cubicBezTo>
                <a:cubicBezTo>
                  <a:pt x="4340099" y="25048"/>
                  <a:pt x="4735096" y="-22088"/>
                  <a:pt x="5029200" y="0"/>
                </a:cubicBezTo>
                <a:cubicBezTo>
                  <a:pt x="5028517" y="5414"/>
                  <a:pt x="5028480" y="12510"/>
                  <a:pt x="5029200" y="18288"/>
                </a:cubicBezTo>
                <a:cubicBezTo>
                  <a:pt x="4891577" y="31493"/>
                  <a:pt x="4684146" y="-2509"/>
                  <a:pt x="4501134" y="18288"/>
                </a:cubicBezTo>
                <a:cubicBezTo>
                  <a:pt x="4318122" y="39085"/>
                  <a:pt x="4030703" y="3672"/>
                  <a:pt x="3872484" y="18288"/>
                </a:cubicBezTo>
                <a:cubicBezTo>
                  <a:pt x="3714265" y="32905"/>
                  <a:pt x="3546134" y="7501"/>
                  <a:pt x="3294126" y="18288"/>
                </a:cubicBezTo>
                <a:cubicBezTo>
                  <a:pt x="3042118" y="29075"/>
                  <a:pt x="2912116" y="11153"/>
                  <a:pt x="2564892" y="18288"/>
                </a:cubicBezTo>
                <a:cubicBezTo>
                  <a:pt x="2217668" y="25423"/>
                  <a:pt x="2095118" y="11659"/>
                  <a:pt x="1835658" y="18288"/>
                </a:cubicBezTo>
                <a:cubicBezTo>
                  <a:pt x="1576198" y="24917"/>
                  <a:pt x="1500897" y="19889"/>
                  <a:pt x="1307592" y="18288"/>
                </a:cubicBezTo>
                <a:cubicBezTo>
                  <a:pt x="1114287" y="16687"/>
                  <a:pt x="961527" y="47453"/>
                  <a:pt x="678942" y="18288"/>
                </a:cubicBezTo>
                <a:cubicBezTo>
                  <a:pt x="396357" y="-10877"/>
                  <a:pt x="271066" y="23005"/>
                  <a:pt x="0" y="18288"/>
                </a:cubicBezTo>
                <a:cubicBezTo>
                  <a:pt x="-306" y="11061"/>
                  <a:pt x="-655" y="7751"/>
                  <a:pt x="0" y="0"/>
                </a:cubicBezTo>
                <a:close/>
              </a:path>
            </a:pathLst>
          </a:custGeom>
          <a:solidFill>
            <a:srgbClr val="FFFFFF"/>
          </a:solidFill>
          <a:ln w="38100" cap="rnd">
            <a:solidFill>
              <a:srgbClr val="FFFFFF"/>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832A27A-67EA-9B0D-A849-617850BB4511}"/>
              </a:ext>
            </a:extLst>
          </p:cNvPr>
          <p:cNvSpPr>
            <a:spLocks noGrp="1"/>
          </p:cNvSpPr>
          <p:nvPr>
            <p:ph idx="1"/>
          </p:nvPr>
        </p:nvSpPr>
        <p:spPr>
          <a:xfrm>
            <a:off x="5759354" y="2798064"/>
            <a:ext cx="5461095" cy="3417611"/>
          </a:xfrm>
        </p:spPr>
        <p:txBody>
          <a:bodyPr anchor="t">
            <a:normAutofit/>
          </a:bodyPr>
          <a:lstStyle/>
          <a:p>
            <a:pPr marL="0" indent="0">
              <a:buNone/>
            </a:pPr>
            <a:r>
              <a:rPr lang="en-GB" sz="2200">
                <a:solidFill>
                  <a:srgbClr val="FFFFFF"/>
                </a:solidFill>
              </a:rPr>
              <a:t>Please email </a:t>
            </a:r>
            <a:r>
              <a:rPr lang="en-GB" sz="2200" b="1">
                <a:solidFill>
                  <a:srgbClr val="FFFFFF"/>
                </a:solidFill>
                <a:hlinkClick r:id="rId4"/>
              </a:rPr>
              <a:t>eyclaims@bristol.gov.uk</a:t>
            </a:r>
            <a:endParaRPr lang="en-GB" sz="2200" b="1">
              <a:solidFill>
                <a:srgbClr val="FFFFFF"/>
              </a:solidFill>
            </a:endParaRPr>
          </a:p>
          <a:p>
            <a:pPr marL="0" indent="0">
              <a:buNone/>
            </a:pPr>
            <a:endParaRPr lang="en-GB" sz="2200">
              <a:solidFill>
                <a:srgbClr val="FFFFFF"/>
              </a:solidFill>
            </a:endParaRPr>
          </a:p>
        </p:txBody>
      </p:sp>
    </p:spTree>
    <p:extLst>
      <p:ext uri="{BB962C8B-B14F-4D97-AF65-F5344CB8AC3E}">
        <p14:creationId xmlns:p14="http://schemas.microsoft.com/office/powerpoint/2010/main" val="2162998602"/>
      </p:ext>
    </p:extLst>
  </p:cSld>
  <p:clrMapOvr>
    <a:masterClrMapping/>
  </p:clrMapOvr>
</p:sld>
</file>

<file path=ppt/theme/theme1.xml><?xml version="1.0" encoding="utf-8"?>
<a:theme xmlns:a="http://schemas.openxmlformats.org/drawingml/2006/main" name="Office Them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Integral</Template>
  <TotalTime>374</TotalTime>
  <Words>345</Words>
  <Application>Microsoft Office PowerPoint</Application>
  <PresentationFormat>Widescreen</PresentationFormat>
  <Paragraphs>20</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Aptos</vt:lpstr>
      <vt:lpstr>Aptos Display</vt:lpstr>
      <vt:lpstr>Arial</vt:lpstr>
      <vt:lpstr>Calibri</vt:lpstr>
      <vt:lpstr>Office Theme</vt:lpstr>
      <vt:lpstr>Early Years Census from January 2026</vt:lpstr>
      <vt:lpstr>What is an Early Years Census</vt:lpstr>
      <vt:lpstr>What information needs to be updated</vt:lpstr>
      <vt:lpstr>How do I submit an Early Years Census</vt:lpstr>
      <vt:lpstr>How often do I need to submit an Early Years Census?</vt:lpstr>
      <vt:lpstr>Made a mistake on your submission?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Shamikah Gilling</dc:creator>
  <cp:lastModifiedBy>Roger Morley</cp:lastModifiedBy>
  <cp:revision>3</cp:revision>
  <dcterms:created xsi:type="dcterms:W3CDTF">2025-11-04T09:14:02Z</dcterms:created>
  <dcterms:modified xsi:type="dcterms:W3CDTF">2025-12-16T10:14:41Z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9fc0e63-07aa-4a42-9f0d-00e32f43700c_Enabled">
    <vt:lpwstr>true</vt:lpwstr>
  </property>
  <property fmtid="{D5CDD505-2E9C-101B-9397-08002B2CF9AE}" pid="3" name="MSIP_Label_e9fc0e63-07aa-4a42-9f0d-00e32f43700c_SetDate">
    <vt:lpwstr>2025-11-04T09:24:56Z</vt:lpwstr>
  </property>
  <property fmtid="{D5CDD505-2E9C-101B-9397-08002B2CF9AE}" pid="4" name="MSIP_Label_e9fc0e63-07aa-4a42-9f0d-00e32f43700c_Method">
    <vt:lpwstr>Standard</vt:lpwstr>
  </property>
  <property fmtid="{D5CDD505-2E9C-101B-9397-08002B2CF9AE}" pid="5" name="MSIP_Label_e9fc0e63-07aa-4a42-9f0d-00e32f43700c_Name">
    <vt:lpwstr>OFFICIAL - Internal</vt:lpwstr>
  </property>
  <property fmtid="{D5CDD505-2E9C-101B-9397-08002B2CF9AE}" pid="6" name="MSIP_Label_e9fc0e63-07aa-4a42-9f0d-00e32f43700c_SiteId">
    <vt:lpwstr>6378a7a5-0f21-4482-aee0-897eb7de331f</vt:lpwstr>
  </property>
  <property fmtid="{D5CDD505-2E9C-101B-9397-08002B2CF9AE}" pid="7" name="MSIP_Label_e9fc0e63-07aa-4a42-9f0d-00e32f43700c_ActionId">
    <vt:lpwstr>af569198-b4bb-4d96-b95b-63a2c3c227c2</vt:lpwstr>
  </property>
  <property fmtid="{D5CDD505-2E9C-101B-9397-08002B2CF9AE}" pid="8" name="MSIP_Label_e9fc0e63-07aa-4a42-9f0d-00e32f43700c_ContentBits">
    <vt:lpwstr>2</vt:lpwstr>
  </property>
  <property fmtid="{D5CDD505-2E9C-101B-9397-08002B2CF9AE}" pid="9" name="MSIP_Label_e9fc0e63-07aa-4a42-9f0d-00e32f43700c_Tag">
    <vt:lpwstr>10, 3, 0, 1</vt:lpwstr>
  </property>
  <property fmtid="{D5CDD505-2E9C-101B-9397-08002B2CF9AE}" pid="10" name="ClassificationContentMarkingFooterLocations">
    <vt:lpwstr>Office Theme:8</vt:lpwstr>
  </property>
  <property fmtid="{D5CDD505-2E9C-101B-9397-08002B2CF9AE}" pid="11" name="ClassificationContentMarkingFooterText">
    <vt:lpwstr>OFFICIAL</vt:lpwstr>
  </property>
</Properties>
</file>